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6" r:id="rId4"/>
  </p:sldMasterIdLst>
  <p:notesMasterIdLst>
    <p:notesMasterId r:id="rId13"/>
  </p:notesMasterIdLst>
  <p:handoutMasterIdLst>
    <p:handoutMasterId r:id="rId14"/>
  </p:handoutMasterIdLst>
  <p:sldIdLst>
    <p:sldId id="314" r:id="rId5"/>
    <p:sldId id="315" r:id="rId6"/>
    <p:sldId id="316" r:id="rId7"/>
    <p:sldId id="318" r:id="rId8"/>
    <p:sldId id="320" r:id="rId9"/>
    <p:sldId id="321" r:id="rId10"/>
    <p:sldId id="322" r:id="rId11"/>
    <p:sldId id="323"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9E6DF"/>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5388" autoAdjust="0"/>
  </p:normalViewPr>
  <p:slideViewPr>
    <p:cSldViewPr snapToGrid="0">
      <p:cViewPr varScale="1">
        <p:scale>
          <a:sx n="106" d="100"/>
          <a:sy n="106" d="100"/>
        </p:scale>
        <p:origin x="792" y="114"/>
      </p:cViewPr>
      <p:guideLst/>
    </p:cSldViewPr>
  </p:slideViewPr>
  <p:outlineViewPr>
    <p:cViewPr>
      <p:scale>
        <a:sx n="33" d="100"/>
        <a:sy n="33" d="100"/>
      </p:scale>
      <p:origin x="0" y="-12672"/>
    </p:cViewPr>
  </p:outlineViewPr>
  <p:notesTextViewPr>
    <p:cViewPr>
      <p:scale>
        <a:sx n="1" d="1"/>
        <a:sy n="1" d="1"/>
      </p:scale>
      <p:origin x="0" y="0"/>
    </p:cViewPr>
  </p:notesTextViewPr>
  <p:sorterViewPr>
    <p:cViewPr>
      <p:scale>
        <a:sx n="100" d="100"/>
        <a:sy n="100" d="100"/>
      </p:scale>
      <p:origin x="0" y="0"/>
    </p:cViewPr>
  </p:sorterViewPr>
  <p:notesViewPr>
    <p:cSldViewPr snapToGrid="0">
      <p:cViewPr>
        <p:scale>
          <a:sx n="1" d="2"/>
          <a:sy n="1" d="2"/>
        </p:scale>
        <p:origin x="3480" y="55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notesMaster" Target="notesMasters/notesMaster1.xml"/><Relationship Id="rId18"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20"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commentAuthors" Target="commentAuthors.xml"/><Relationship Id="rId10" Type="http://schemas.openxmlformats.org/officeDocument/2006/relationships/slide" Target="slides/slide6.xml"/><Relationship Id="rId1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3F6ED8B-CF52-4A64-BACC-61D9C1041E0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0D7022B2-02C5-4E03-99BC-0BA3C57AC49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352A77B-D33C-49B3-A83C-450AA2ED72B3}" type="datetimeFigureOut">
              <a:rPr lang="en-US" smtClean="0"/>
              <a:t>1/15/2025</a:t>
            </a:fld>
            <a:endParaRPr lang="en-US" dirty="0"/>
          </a:p>
        </p:txBody>
      </p:sp>
      <p:sp>
        <p:nvSpPr>
          <p:cNvPr id="4" name="Footer Placeholder 3">
            <a:extLst>
              <a:ext uri="{FF2B5EF4-FFF2-40B4-BE49-F238E27FC236}">
                <a16:creationId xmlns:a16="http://schemas.microsoft.com/office/drawing/2014/main" id="{BC3FEE8C-8D38-4F2A-950E-071C6823E27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C567A6D-959B-4552-AB8D-4CCA819CAA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BF9A36D-7FAC-478F-9944-F324014F6FD1}" type="slidenum">
              <a:rPr lang="en-US" smtClean="0"/>
              <a:t>‹#›</a:t>
            </a:fld>
            <a:endParaRPr lang="en-US" dirty="0"/>
          </a:p>
        </p:txBody>
      </p:sp>
    </p:spTree>
    <p:extLst>
      <p:ext uri="{BB962C8B-B14F-4D97-AF65-F5344CB8AC3E}">
        <p14:creationId xmlns:p14="http://schemas.microsoft.com/office/powerpoint/2010/main" val="134246769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8D8F9A-F5CB-4EF8-A859-ED5E107B9763}" type="datetimeFigureOut">
              <a:rPr lang="en-US" smtClean="0"/>
              <a:t>1/15/2025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4B9A9E5-4F7F-4A7D-9DE1-899232329269}" type="slidenum">
              <a:rPr lang="en-US" smtClean="0"/>
              <a:t>‹#›</a:t>
            </a:fld>
            <a:endParaRPr lang="en-US" dirty="0"/>
          </a:p>
        </p:txBody>
      </p:sp>
    </p:spTree>
    <p:extLst>
      <p:ext uri="{BB962C8B-B14F-4D97-AF65-F5344CB8AC3E}">
        <p14:creationId xmlns:p14="http://schemas.microsoft.com/office/powerpoint/2010/main" val="13877831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1</a:t>
            </a:fld>
            <a:endParaRPr lang="en-US" dirty="0"/>
          </a:p>
        </p:txBody>
      </p:sp>
    </p:spTree>
    <p:extLst>
      <p:ext uri="{BB962C8B-B14F-4D97-AF65-F5344CB8AC3E}">
        <p14:creationId xmlns:p14="http://schemas.microsoft.com/office/powerpoint/2010/main" val="25691378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2</a:t>
            </a:fld>
            <a:endParaRPr lang="en-US" dirty="0"/>
          </a:p>
        </p:txBody>
      </p:sp>
    </p:spTree>
    <p:extLst>
      <p:ext uri="{BB962C8B-B14F-4D97-AF65-F5344CB8AC3E}">
        <p14:creationId xmlns:p14="http://schemas.microsoft.com/office/powerpoint/2010/main" val="16989693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3</a:t>
            </a:fld>
            <a:endParaRPr lang="en-US" dirty="0"/>
          </a:p>
        </p:txBody>
      </p:sp>
    </p:spTree>
    <p:extLst>
      <p:ext uri="{BB962C8B-B14F-4D97-AF65-F5344CB8AC3E}">
        <p14:creationId xmlns:p14="http://schemas.microsoft.com/office/powerpoint/2010/main" val="35285505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4</a:t>
            </a:fld>
            <a:endParaRPr lang="en-US" dirty="0"/>
          </a:p>
        </p:txBody>
      </p:sp>
    </p:spTree>
    <p:extLst>
      <p:ext uri="{BB962C8B-B14F-4D97-AF65-F5344CB8AC3E}">
        <p14:creationId xmlns:p14="http://schemas.microsoft.com/office/powerpoint/2010/main" val="6312420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5</a:t>
            </a:fld>
            <a:endParaRPr lang="en-US" dirty="0"/>
          </a:p>
        </p:txBody>
      </p:sp>
    </p:spTree>
    <p:extLst>
      <p:ext uri="{BB962C8B-B14F-4D97-AF65-F5344CB8AC3E}">
        <p14:creationId xmlns:p14="http://schemas.microsoft.com/office/powerpoint/2010/main" val="35551265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6</a:t>
            </a:fld>
            <a:endParaRPr lang="en-US" dirty="0"/>
          </a:p>
        </p:txBody>
      </p:sp>
    </p:spTree>
    <p:extLst>
      <p:ext uri="{BB962C8B-B14F-4D97-AF65-F5344CB8AC3E}">
        <p14:creationId xmlns:p14="http://schemas.microsoft.com/office/powerpoint/2010/main" val="398422958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Master" Target="../slideMasters/slideMaster1.xml"/><Relationship Id="rId5" Type="http://schemas.openxmlformats.org/officeDocument/2006/relationships/image" Target="../media/image24.svg"/><Relationship Id="rId4" Type="http://schemas.openxmlformats.org/officeDocument/2006/relationships/image" Target="../media/image15.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12.svg"/><Relationship Id="rId4" Type="http://schemas.openxmlformats.org/officeDocument/2006/relationships/image" Target="../media/image11.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xml"/><Relationship Id="rId5" Type="http://schemas.openxmlformats.org/officeDocument/2006/relationships/image" Target="../media/image18.svg"/><Relationship Id="rId4" Type="http://schemas.openxmlformats.org/officeDocument/2006/relationships/image" Target="../media/image17.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5.png"/><Relationship Id="rId1" Type="http://schemas.openxmlformats.org/officeDocument/2006/relationships/slideMaster" Target="../slideMasters/slideMaster1.xml"/><Relationship Id="rId5" Type="http://schemas.openxmlformats.org/officeDocument/2006/relationships/image" Target="../media/image21.svg"/><Relationship Id="rId4" Type="http://schemas.openxmlformats.org/officeDocument/2006/relationships/image" Target="../media/image20.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1">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874996-9779-1D0F-B5C6-7FE85FFF1EF4}"/>
              </a:ext>
            </a:extLst>
          </p:cNvPr>
          <p:cNvSpPr>
            <a:spLocks noGrp="1"/>
          </p:cNvSpPr>
          <p:nvPr>
            <p:ph type="title" hasCustomPrompt="1"/>
          </p:nvPr>
        </p:nvSpPr>
        <p:spPr>
          <a:xfrm>
            <a:off x="6096000" y="2773681"/>
            <a:ext cx="5674360" cy="3200400"/>
          </a:xfrm>
        </p:spPr>
        <p:txBody>
          <a:bodyPr anchor="b">
            <a:normAutofit/>
          </a:bodyPr>
          <a:lstStyle>
            <a:lvl1pPr>
              <a:defRPr sz="4800">
                <a:solidFill>
                  <a:schemeClr val="bg1"/>
                </a:solidFill>
              </a:defRPr>
            </a:lvl1pPr>
          </a:lstStyle>
          <a:p>
            <a:r>
              <a:rPr lang="en-US" dirty="0"/>
              <a:t>Click to add title</a:t>
            </a:r>
          </a:p>
        </p:txBody>
      </p:sp>
      <p:pic>
        <p:nvPicPr>
          <p:cNvPr id="7" name="Graphic 6">
            <a:extLst>
              <a:ext uri="{FF2B5EF4-FFF2-40B4-BE49-F238E27FC236}">
                <a16:creationId xmlns:a16="http://schemas.microsoft.com/office/drawing/2014/main" id="{96B97173-A601-1D66-1651-4FE0D76A0BC7}"/>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8454" t="1728"/>
          <a:stretch/>
        </p:blipFill>
        <p:spPr>
          <a:xfrm>
            <a:off x="-1" y="0"/>
            <a:ext cx="8264995" cy="5320146"/>
          </a:xfrm>
          <a:prstGeom prst="rect">
            <a:avLst/>
          </a:prstGeom>
        </p:spPr>
      </p:pic>
    </p:spTree>
    <p:extLst>
      <p:ext uri="{BB962C8B-B14F-4D97-AF65-F5344CB8AC3E}">
        <p14:creationId xmlns:p14="http://schemas.microsoft.com/office/powerpoint/2010/main" val="3810847342"/>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3500" advClick="0">
        <p15:prstTrans prst="curtains"/>
      </p:transition>
    </mc:Choice>
    <mc:Fallback>
      <p:transition spd="slow" advClick="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Content and Table 1">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BE5D17C7-3503-7305-8191-20863B738898}"/>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r="55824" b="26760"/>
          <a:stretch/>
        </p:blipFill>
        <p:spPr>
          <a:xfrm>
            <a:off x="9229725" y="1835240"/>
            <a:ext cx="2962275" cy="5022760"/>
          </a:xfrm>
          <a:prstGeom prst="rect">
            <a:avLst/>
          </a:prstGeom>
        </p:spPr>
      </p:pic>
      <p:sp>
        <p:nvSpPr>
          <p:cNvPr id="14" name="Rectangle 13">
            <a:extLst>
              <a:ext uri="{FF2B5EF4-FFF2-40B4-BE49-F238E27FC236}">
                <a16:creationId xmlns:a16="http://schemas.microsoft.com/office/drawing/2014/main" id="{C76E1AE6-3E01-1CBD-CAEC-11056D00ADE5}"/>
              </a:ext>
              <a:ext uri="{C183D7F6-B498-43B3-948B-1728B52AA6E4}">
                <adec:decorative xmlns:adec="http://schemas.microsoft.com/office/drawing/2017/decorative" val="1"/>
              </a:ext>
            </a:extLst>
          </p:cNvPr>
          <p:cNvSpPr/>
          <p:nvPr userDrawn="1"/>
        </p:nvSpPr>
        <p:spPr>
          <a:xfrm>
            <a:off x="4443413" y="1835240"/>
            <a:ext cx="7000875" cy="427981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Graphic 8">
            <a:extLst>
              <a:ext uri="{FF2B5EF4-FFF2-40B4-BE49-F238E27FC236}">
                <a16:creationId xmlns:a16="http://schemas.microsoft.com/office/drawing/2014/main" id="{90E28F03-2149-7C50-779B-6A2D8D789AF5}"/>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60903" r="75060" b="10347"/>
          <a:stretch/>
        </p:blipFill>
        <p:spPr>
          <a:xfrm rot="16200000">
            <a:off x="149650" y="-149653"/>
            <a:ext cx="1672375" cy="1971675"/>
          </a:xfrm>
          <a:prstGeom prst="rect">
            <a:avLst/>
          </a:prstGeom>
        </p:spPr>
      </p:pic>
      <p:sp>
        <p:nvSpPr>
          <p:cNvPr id="10" name="Title 9">
            <a:extLst>
              <a:ext uri="{FF2B5EF4-FFF2-40B4-BE49-F238E27FC236}">
                <a16:creationId xmlns:a16="http://schemas.microsoft.com/office/drawing/2014/main" id="{CA4CAE4E-4252-8471-C50B-1DD5AFBFECCA}"/>
              </a:ext>
            </a:extLst>
          </p:cNvPr>
          <p:cNvSpPr>
            <a:spLocks noGrp="1"/>
          </p:cNvSpPr>
          <p:nvPr>
            <p:ph type="title" hasCustomPrompt="1"/>
          </p:nvPr>
        </p:nvSpPr>
        <p:spPr>
          <a:xfrm>
            <a:off x="914399" y="365125"/>
            <a:ext cx="10363202" cy="1603462"/>
          </a:xfrm>
        </p:spPr>
        <p:txBody>
          <a:bodyPr>
            <a:normAutofit/>
          </a:bodyPr>
          <a:lstStyle>
            <a:lvl1pPr>
              <a:defRPr sz="3200"/>
            </a:lvl1pPr>
          </a:lstStyle>
          <a:p>
            <a:r>
              <a:rPr lang="en-US" dirty="0"/>
              <a:t>Click to add title</a:t>
            </a:r>
          </a:p>
        </p:txBody>
      </p:sp>
      <p:sp>
        <p:nvSpPr>
          <p:cNvPr id="11" name="Content Placeholder 10">
            <a:extLst>
              <a:ext uri="{FF2B5EF4-FFF2-40B4-BE49-F238E27FC236}">
                <a16:creationId xmlns:a16="http://schemas.microsoft.com/office/drawing/2014/main" id="{E493CE42-5465-91AC-A1F4-A4821AE37A9C}"/>
              </a:ext>
            </a:extLst>
          </p:cNvPr>
          <p:cNvSpPr>
            <a:spLocks noGrp="1"/>
          </p:cNvSpPr>
          <p:nvPr>
            <p:ph sz="quarter" idx="10" hasCustomPrompt="1"/>
          </p:nvPr>
        </p:nvSpPr>
        <p:spPr>
          <a:xfrm>
            <a:off x="914399" y="2022250"/>
            <a:ext cx="3299013" cy="3914910"/>
          </a:xfrm>
        </p:spPr>
        <p:txBody>
          <a:bodyPr>
            <a:normAutofit/>
          </a:bodyPr>
          <a:lstStyle>
            <a:lvl1pPr>
              <a:spcBef>
                <a:spcPts val="0"/>
              </a:spcBef>
              <a:spcAft>
                <a:spcPts val="1200"/>
              </a:spcAft>
              <a:defRPr sz="2000" b="0"/>
            </a:lvl1pPr>
            <a:lvl2pPr>
              <a:spcBef>
                <a:spcPts val="0"/>
              </a:spcBef>
              <a:spcAft>
                <a:spcPts val="1200"/>
              </a:spcAft>
              <a:defRPr sz="1800" b="0"/>
            </a:lvl2pPr>
            <a:lvl3pPr>
              <a:spcBef>
                <a:spcPts val="0"/>
              </a:spcBef>
              <a:spcAft>
                <a:spcPts val="1200"/>
              </a:spcAft>
              <a:defRPr sz="1600" b="0"/>
            </a:lvl3pPr>
            <a:lvl4pPr>
              <a:spcBef>
                <a:spcPts val="0"/>
              </a:spcBef>
              <a:spcAft>
                <a:spcPts val="1200"/>
              </a:spcAft>
              <a:defRPr sz="1400" b="0"/>
            </a:lvl4pPr>
            <a:lvl5pPr>
              <a:spcBef>
                <a:spcPts val="0"/>
              </a:spcBef>
              <a:spcAft>
                <a:spcPts val="1200"/>
              </a:spcAft>
              <a:defRPr sz="1400" b="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able Placeholder 12">
            <a:extLst>
              <a:ext uri="{FF2B5EF4-FFF2-40B4-BE49-F238E27FC236}">
                <a16:creationId xmlns:a16="http://schemas.microsoft.com/office/drawing/2014/main" id="{156A00B1-F3E3-B7FF-58F4-61DE3EF07C07}"/>
              </a:ext>
            </a:extLst>
          </p:cNvPr>
          <p:cNvSpPr>
            <a:spLocks noGrp="1"/>
          </p:cNvSpPr>
          <p:nvPr>
            <p:ph type="tbl" sz="quarter" idx="11" hasCustomPrompt="1"/>
          </p:nvPr>
        </p:nvSpPr>
        <p:spPr>
          <a:xfrm>
            <a:off x="4602163" y="2017713"/>
            <a:ext cx="6675437" cy="3932237"/>
          </a:xfrm>
        </p:spPr>
        <p:txBody>
          <a:bodyPr>
            <a:normAutofit/>
          </a:bodyPr>
          <a:lstStyle>
            <a:lvl1pPr>
              <a:defRPr sz="2000"/>
            </a:lvl1pPr>
          </a:lstStyle>
          <a:p>
            <a:r>
              <a:rPr lang="en-US" dirty="0"/>
              <a:t>Click icon to insert table</a:t>
            </a:r>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056214956"/>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3500" advClick="0">
        <p15:prstTrans prst="curtains"/>
      </p:transition>
    </mc:Choice>
    <mc:Fallback>
      <p:transition spd="slow" advClick="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two Content 3">
    <p:bg>
      <p:bgPr>
        <a:solidFill>
          <a:schemeClr val="accent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13A42171-0D82-07BF-4667-498861CC2AFB}"/>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8883" t="34408" r="46636" b="1"/>
          <a:stretch/>
        </p:blipFill>
        <p:spPr>
          <a:xfrm flipH="1" flipV="1">
            <a:off x="10506072" y="3984078"/>
            <a:ext cx="1685928" cy="2873921"/>
          </a:xfrm>
          <a:prstGeom prst="rect">
            <a:avLst/>
          </a:prstGeom>
        </p:spPr>
      </p:pic>
      <p:pic>
        <p:nvPicPr>
          <p:cNvPr id="9" name="Graphic 8">
            <a:extLst>
              <a:ext uri="{FF2B5EF4-FFF2-40B4-BE49-F238E27FC236}">
                <a16:creationId xmlns:a16="http://schemas.microsoft.com/office/drawing/2014/main" id="{13C71A0D-EE6D-54C4-71DE-04BE28558058}"/>
              </a:ext>
              <a:ext uri="{C183D7F6-B498-43B3-948B-1728B52AA6E4}">
                <adec:decorative xmlns:adec="http://schemas.microsoft.com/office/drawing/2017/decorative" val="1"/>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29718" t="47145" r="39389" b="8754"/>
          <a:stretch/>
        </p:blipFill>
        <p:spPr>
          <a:xfrm rot="5400000" flipV="1">
            <a:off x="9781526" y="-311511"/>
            <a:ext cx="2098964" cy="2721985"/>
          </a:xfrm>
          <a:prstGeom prst="rect">
            <a:avLst/>
          </a:prstGeom>
        </p:spPr>
      </p:pic>
      <p:sp>
        <p:nvSpPr>
          <p:cNvPr id="10" name="Title 9">
            <a:extLst>
              <a:ext uri="{FF2B5EF4-FFF2-40B4-BE49-F238E27FC236}">
                <a16:creationId xmlns:a16="http://schemas.microsoft.com/office/drawing/2014/main" id="{3F82FA92-501B-5A05-E15F-2FB9BCEBE312}"/>
              </a:ext>
            </a:extLst>
          </p:cNvPr>
          <p:cNvSpPr>
            <a:spLocks noGrp="1"/>
          </p:cNvSpPr>
          <p:nvPr>
            <p:ph type="title" hasCustomPrompt="1"/>
          </p:nvPr>
        </p:nvSpPr>
        <p:spPr>
          <a:xfrm>
            <a:off x="891990" y="434225"/>
            <a:ext cx="9524998" cy="1499627"/>
          </a:xfrm>
        </p:spPr>
        <p:txBody>
          <a:bodyPr>
            <a:normAutofit/>
          </a:bodyPr>
          <a:lstStyle>
            <a:lvl1pPr>
              <a:defRPr sz="3200"/>
            </a:lvl1pPr>
          </a:lstStyle>
          <a:p>
            <a:r>
              <a:rPr lang="en-US" dirty="0"/>
              <a:t>Click to add title</a:t>
            </a:r>
          </a:p>
        </p:txBody>
      </p:sp>
      <p:sp>
        <p:nvSpPr>
          <p:cNvPr id="11" name="Content Placeholder 10">
            <a:extLst>
              <a:ext uri="{FF2B5EF4-FFF2-40B4-BE49-F238E27FC236}">
                <a16:creationId xmlns:a16="http://schemas.microsoft.com/office/drawing/2014/main" id="{B463EEE0-BE31-122C-586C-8BA8D90371E6}"/>
              </a:ext>
            </a:extLst>
          </p:cNvPr>
          <p:cNvSpPr>
            <a:spLocks noGrp="1"/>
          </p:cNvSpPr>
          <p:nvPr>
            <p:ph sz="quarter" idx="10" hasCustomPrompt="1"/>
          </p:nvPr>
        </p:nvSpPr>
        <p:spPr>
          <a:xfrm>
            <a:off x="914399" y="2022250"/>
            <a:ext cx="6257366" cy="3914910"/>
          </a:xfrm>
        </p:spPr>
        <p:txBody>
          <a:bodyPr>
            <a:normAutofit/>
          </a:bodyPr>
          <a:lstStyle>
            <a:lvl1pPr marL="0" indent="0">
              <a:spcBef>
                <a:spcPts val="0"/>
              </a:spcBef>
              <a:spcAft>
                <a:spcPts val="1200"/>
              </a:spcAft>
              <a:buNone/>
              <a:defRPr sz="2000" b="0"/>
            </a:lvl1pPr>
            <a:lvl2pPr marL="228600">
              <a:spcBef>
                <a:spcPts val="0"/>
              </a:spcBef>
              <a:spcAft>
                <a:spcPts val="1200"/>
              </a:spcAft>
              <a:defRPr sz="2000" b="0"/>
            </a:lvl2pPr>
            <a:lvl3pPr marL="685800">
              <a:spcBef>
                <a:spcPts val="0"/>
              </a:spcBef>
              <a:spcAft>
                <a:spcPts val="1200"/>
              </a:spcAft>
              <a:defRPr sz="1800" b="0"/>
            </a:lvl3pPr>
            <a:lvl4pPr marL="914400">
              <a:spcBef>
                <a:spcPts val="0"/>
              </a:spcBef>
              <a:spcAft>
                <a:spcPts val="1200"/>
              </a:spcAft>
              <a:defRPr sz="1600" b="0"/>
            </a:lvl4pPr>
            <a:lvl5pPr marL="1143000">
              <a:spcBef>
                <a:spcPts val="0"/>
              </a:spcBef>
              <a:spcAft>
                <a:spcPts val="1200"/>
              </a:spcAft>
              <a:defRPr sz="1600" b="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10">
            <a:extLst>
              <a:ext uri="{FF2B5EF4-FFF2-40B4-BE49-F238E27FC236}">
                <a16:creationId xmlns:a16="http://schemas.microsoft.com/office/drawing/2014/main" id="{52C157D5-2C68-BA6A-033B-A4CC016CA68F}"/>
              </a:ext>
            </a:extLst>
          </p:cNvPr>
          <p:cNvSpPr>
            <a:spLocks noGrp="1"/>
          </p:cNvSpPr>
          <p:nvPr>
            <p:ph sz="quarter" idx="11" hasCustomPrompt="1"/>
          </p:nvPr>
        </p:nvSpPr>
        <p:spPr>
          <a:xfrm>
            <a:off x="7967475" y="2018119"/>
            <a:ext cx="2449514" cy="3931919"/>
          </a:xfrm>
        </p:spPr>
        <p:txBody>
          <a:bodyPr>
            <a:normAutofit/>
          </a:bodyPr>
          <a:lstStyle>
            <a:lvl1pPr>
              <a:spcBef>
                <a:spcPts val="0"/>
              </a:spcBef>
              <a:spcAft>
                <a:spcPts val="1200"/>
              </a:spcAft>
              <a:defRPr sz="2000" b="1"/>
            </a:lvl1pPr>
            <a:lvl2pPr marL="411480">
              <a:spcBef>
                <a:spcPts val="0"/>
              </a:spcBef>
              <a:spcAft>
                <a:spcPts val="1200"/>
              </a:spcAft>
              <a:defRPr sz="1800" b="1"/>
            </a:lvl2pPr>
            <a:lvl3pPr marL="502920">
              <a:spcBef>
                <a:spcPts val="0"/>
              </a:spcBef>
              <a:spcAft>
                <a:spcPts val="1200"/>
              </a:spcAft>
              <a:defRPr sz="1600" b="1"/>
            </a:lvl3pPr>
            <a:lvl4pPr marL="594360">
              <a:spcBef>
                <a:spcPts val="0"/>
              </a:spcBef>
              <a:spcAft>
                <a:spcPts val="1200"/>
              </a:spcAft>
              <a:defRPr sz="1400" b="1"/>
            </a:lvl4pPr>
            <a:lvl5pPr marL="685800">
              <a:spcBef>
                <a:spcPts val="0"/>
              </a:spcBef>
              <a:spcAft>
                <a:spcPts val="1200"/>
              </a:spcAft>
              <a:defRPr sz="1400" b="1"/>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119842307"/>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3500" advClick="0">
        <p15:prstTrans prst="curtains"/>
      </p:transition>
    </mc:Choice>
    <mc:Fallback>
      <p:transition spd="slow" advClick="0">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15CC9A46-E0E7-B31D-3E27-6F4303A45A96}"/>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8883" t="18052" r="46636"/>
          <a:stretch/>
        </p:blipFill>
        <p:spPr>
          <a:xfrm rot="16200000" flipH="1" flipV="1">
            <a:off x="9553763" y="-952310"/>
            <a:ext cx="1685928" cy="3590547"/>
          </a:xfrm>
          <a:prstGeom prst="rect">
            <a:avLst/>
          </a:prstGeom>
        </p:spPr>
      </p:pic>
      <p:sp>
        <p:nvSpPr>
          <p:cNvPr id="7" name="Title 6">
            <a:extLst>
              <a:ext uri="{FF2B5EF4-FFF2-40B4-BE49-F238E27FC236}">
                <a16:creationId xmlns:a16="http://schemas.microsoft.com/office/drawing/2014/main" id="{767669DC-4C7F-9B50-FCC0-F2AF5B2A9509}"/>
              </a:ext>
            </a:extLst>
          </p:cNvPr>
          <p:cNvSpPr>
            <a:spLocks noGrp="1"/>
          </p:cNvSpPr>
          <p:nvPr>
            <p:ph type="title" hasCustomPrompt="1"/>
          </p:nvPr>
        </p:nvSpPr>
        <p:spPr>
          <a:xfrm>
            <a:off x="923545" y="584477"/>
            <a:ext cx="10354052" cy="1209765"/>
          </a:xfrm>
        </p:spPr>
        <p:txBody>
          <a:bodyPr>
            <a:normAutofit/>
          </a:bodyPr>
          <a:lstStyle>
            <a:lvl1pPr>
              <a:defRPr sz="3200"/>
            </a:lvl1pPr>
          </a:lstStyle>
          <a:p>
            <a:r>
              <a:rPr lang="en-US" dirty="0"/>
              <a:t>Click to add title</a:t>
            </a:r>
          </a:p>
        </p:txBody>
      </p:sp>
      <p:sp>
        <p:nvSpPr>
          <p:cNvPr id="9" name="Table Placeholder 8">
            <a:extLst>
              <a:ext uri="{FF2B5EF4-FFF2-40B4-BE49-F238E27FC236}">
                <a16:creationId xmlns:a16="http://schemas.microsoft.com/office/drawing/2014/main" id="{BEF581C2-7562-2E21-E6DD-20AEFC43AABC}"/>
              </a:ext>
            </a:extLst>
          </p:cNvPr>
          <p:cNvSpPr>
            <a:spLocks noGrp="1"/>
          </p:cNvSpPr>
          <p:nvPr>
            <p:ph type="tbl" sz="quarter" idx="10"/>
          </p:nvPr>
        </p:nvSpPr>
        <p:spPr>
          <a:xfrm>
            <a:off x="923545" y="2009775"/>
            <a:ext cx="10354052" cy="3931920"/>
          </a:xfrm>
        </p:spPr>
        <p:txBody>
          <a:bodyPr>
            <a:normAutofit/>
          </a:bodyPr>
          <a:lstStyle>
            <a:lvl1pPr>
              <a:defRPr sz="2400"/>
            </a:lvl1pPr>
          </a:lstStyle>
          <a:p>
            <a:r>
              <a:rPr lang="en-US"/>
              <a:t>Click icon to add table</a:t>
            </a:r>
            <a:endParaRPr lang="en-US" dirty="0"/>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16384268"/>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3500" advClick="0">
        <p15:prstTrans prst="curtains"/>
      </p:transition>
    </mc:Choice>
    <mc:Fallback>
      <p:transition spd="slow" advClick="0">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2">
    <p:bg>
      <p:bgPr>
        <a:solidFill>
          <a:schemeClr val="tx1"/>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3A3E8B6-2BD8-19E0-7F51-7A25EF836F8C}"/>
              </a:ext>
            </a:extLst>
          </p:cNvPr>
          <p:cNvSpPr>
            <a:spLocks noGrp="1"/>
          </p:cNvSpPr>
          <p:nvPr>
            <p:ph type="title" hasCustomPrompt="1"/>
          </p:nvPr>
        </p:nvSpPr>
        <p:spPr>
          <a:xfrm>
            <a:off x="6091515" y="374090"/>
            <a:ext cx="5057104" cy="3624984"/>
          </a:xfrm>
        </p:spPr>
        <p:txBody>
          <a:bodyPr anchor="b">
            <a:normAutofit/>
          </a:bodyPr>
          <a:lstStyle>
            <a:lvl1pPr>
              <a:defRPr sz="4800">
                <a:solidFill>
                  <a:schemeClr val="bg1"/>
                </a:solidFill>
              </a:defRPr>
            </a:lvl1pPr>
          </a:lstStyle>
          <a:p>
            <a:r>
              <a:rPr lang="en-US" dirty="0"/>
              <a:t>Click to add title</a:t>
            </a:r>
          </a:p>
        </p:txBody>
      </p:sp>
      <p:sp>
        <p:nvSpPr>
          <p:cNvPr id="8" name="Content Placeholder 2">
            <a:extLst>
              <a:ext uri="{FF2B5EF4-FFF2-40B4-BE49-F238E27FC236}">
                <a16:creationId xmlns:a16="http://schemas.microsoft.com/office/drawing/2014/main" id="{B1F96043-F6A4-F581-7DB8-96138F0E4011}"/>
              </a:ext>
            </a:extLst>
          </p:cNvPr>
          <p:cNvSpPr>
            <a:spLocks noGrp="1"/>
          </p:cNvSpPr>
          <p:nvPr>
            <p:ph idx="1" hasCustomPrompt="1"/>
          </p:nvPr>
        </p:nvSpPr>
        <p:spPr>
          <a:xfrm>
            <a:off x="6091514" y="4172989"/>
            <a:ext cx="5057103" cy="2519363"/>
          </a:xfrm>
        </p:spPr>
        <p:txBody>
          <a:bodyPr>
            <a:normAutofit/>
          </a:bodyPr>
          <a:lstStyle>
            <a:lvl1pPr marL="0" indent="0">
              <a:lnSpc>
                <a:spcPct val="90000"/>
              </a:lnSpc>
              <a:spcBef>
                <a:spcPts val="0"/>
              </a:spcBef>
              <a:spcAft>
                <a:spcPts val="0"/>
              </a:spcAft>
              <a:buNone/>
              <a:defRPr sz="2000" baseline="0">
                <a:solidFill>
                  <a:schemeClr val="bg1"/>
                </a:solidFill>
              </a:defRPr>
            </a:lvl1pPr>
            <a:lvl2pPr marL="742950" indent="-285750">
              <a:lnSpc>
                <a:spcPct val="90000"/>
              </a:lnSpc>
              <a:spcBef>
                <a:spcPts val="0"/>
              </a:spcBef>
              <a:spcAft>
                <a:spcPts val="0"/>
              </a:spcAft>
              <a:buFont typeface="Arial" panose="020B0604020202020204" pitchFamily="34" charset="0"/>
              <a:buChar char="•"/>
              <a:defRPr sz="1800" baseline="0">
                <a:solidFill>
                  <a:schemeClr val="bg1"/>
                </a:solidFill>
              </a:defRPr>
            </a:lvl2pPr>
            <a:lvl3pPr marL="1200150" indent="-285750">
              <a:lnSpc>
                <a:spcPct val="90000"/>
              </a:lnSpc>
              <a:spcBef>
                <a:spcPts val="0"/>
              </a:spcBef>
              <a:spcAft>
                <a:spcPts val="0"/>
              </a:spcAft>
              <a:buFont typeface="Arial" panose="020B0604020202020204" pitchFamily="34" charset="0"/>
              <a:buChar char="•"/>
              <a:defRPr sz="1600" baseline="0">
                <a:solidFill>
                  <a:schemeClr val="bg1"/>
                </a:solidFill>
              </a:defRPr>
            </a:lvl3pPr>
            <a:lvl4pPr marL="1657350" indent="-285750">
              <a:lnSpc>
                <a:spcPct val="90000"/>
              </a:lnSpc>
              <a:spcBef>
                <a:spcPts val="0"/>
              </a:spcBef>
              <a:spcAft>
                <a:spcPts val="0"/>
              </a:spcAft>
              <a:buFont typeface="Arial" panose="020B0604020202020204" pitchFamily="34" charset="0"/>
              <a:buChar char="•"/>
              <a:defRPr sz="1400" baseline="0">
                <a:solidFill>
                  <a:schemeClr val="bg1"/>
                </a:solidFill>
              </a:defRPr>
            </a:lvl4pPr>
            <a:lvl5pPr marL="2000250" indent="-171450">
              <a:lnSpc>
                <a:spcPct val="90000"/>
              </a:lnSpc>
              <a:spcBef>
                <a:spcPts val="0"/>
              </a:spcBef>
              <a:spcAft>
                <a:spcPts val="0"/>
              </a:spcAft>
              <a:buFont typeface="Arial" panose="020B0604020202020204" pitchFamily="34" charset="0"/>
              <a:buChar char="•"/>
              <a:defRPr sz="1200" baseline="0">
                <a:solidFill>
                  <a:schemeClr val="bg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2" name="Graphic 1">
            <a:extLst>
              <a:ext uri="{FF2B5EF4-FFF2-40B4-BE49-F238E27FC236}">
                <a16:creationId xmlns:a16="http://schemas.microsoft.com/office/drawing/2014/main" id="{C805DE67-EFB0-F6F3-6C08-2FE90284C31C}"/>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4151" r="18577"/>
          <a:stretch/>
        </p:blipFill>
        <p:spPr>
          <a:xfrm flipH="1">
            <a:off x="0" y="0"/>
            <a:ext cx="5181600" cy="6858000"/>
          </a:xfrm>
          <a:prstGeom prst="rect">
            <a:avLst/>
          </a:prstGeom>
        </p:spPr>
      </p:pic>
    </p:spTree>
    <p:extLst>
      <p:ext uri="{BB962C8B-B14F-4D97-AF65-F5344CB8AC3E}">
        <p14:creationId xmlns:p14="http://schemas.microsoft.com/office/powerpoint/2010/main" val="2470347012"/>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3500" advClick="0">
        <p15:prstTrans prst="curtains"/>
      </p:transition>
    </mc:Choice>
    <mc:Fallback>
      <p:transition spd="slow" advClick="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pic>
        <p:nvPicPr>
          <p:cNvPr id="9" name="Graphic 8">
            <a:extLst>
              <a:ext uri="{FF2B5EF4-FFF2-40B4-BE49-F238E27FC236}">
                <a16:creationId xmlns:a16="http://schemas.microsoft.com/office/drawing/2014/main" id="{0DFB311A-EAAD-7656-C753-E8C739948535}"/>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44533" t="18691" r="1" b="-131"/>
          <a:stretch/>
        </p:blipFill>
        <p:spPr>
          <a:xfrm rot="5400000">
            <a:off x="7851419" y="-1244552"/>
            <a:ext cx="3096029" cy="5585137"/>
          </a:xfrm>
          <a:custGeom>
            <a:avLst/>
            <a:gdLst>
              <a:gd name="connsiteX0" fmla="*/ 0 w 1756624"/>
              <a:gd name="connsiteY0" fmla="*/ 0 h 6858000"/>
              <a:gd name="connsiteX1" fmla="*/ 1756624 w 1756624"/>
              <a:gd name="connsiteY1" fmla="*/ 0 h 6858000"/>
              <a:gd name="connsiteX2" fmla="*/ 1756624 w 1756624"/>
              <a:gd name="connsiteY2" fmla="*/ 6858000 h 6858000"/>
              <a:gd name="connsiteX3" fmla="*/ 0 w 175662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756624" h="6858000">
                <a:moveTo>
                  <a:pt x="0" y="0"/>
                </a:moveTo>
                <a:lnTo>
                  <a:pt x="1756624" y="0"/>
                </a:lnTo>
                <a:lnTo>
                  <a:pt x="1756624" y="6858000"/>
                </a:lnTo>
                <a:lnTo>
                  <a:pt x="0" y="6858000"/>
                </a:lnTo>
                <a:close/>
              </a:path>
            </a:pathLst>
          </a:custGeom>
        </p:spPr>
      </p:pic>
      <p:pic>
        <p:nvPicPr>
          <p:cNvPr id="10" name="Graphic 9">
            <a:extLst>
              <a:ext uri="{FF2B5EF4-FFF2-40B4-BE49-F238E27FC236}">
                <a16:creationId xmlns:a16="http://schemas.microsoft.com/office/drawing/2014/main" id="{1612F0DE-D367-10BB-1F71-60AA6527CAD4}"/>
              </a:ext>
              <a:ext uri="{C183D7F6-B498-43B3-948B-1728B52AA6E4}">
                <adec:decorative xmlns:adec="http://schemas.microsoft.com/office/drawing/2017/decorative" val="1"/>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4151" r="18577"/>
          <a:stretch/>
        </p:blipFill>
        <p:spPr>
          <a:xfrm>
            <a:off x="7010400" y="0"/>
            <a:ext cx="5181600" cy="6858000"/>
          </a:xfrm>
          <a:prstGeom prst="rect">
            <a:avLst/>
          </a:prstGeom>
        </p:spPr>
      </p:pic>
      <p:sp>
        <p:nvSpPr>
          <p:cNvPr id="2" name="Title 1">
            <a:extLst>
              <a:ext uri="{FF2B5EF4-FFF2-40B4-BE49-F238E27FC236}">
                <a16:creationId xmlns:a16="http://schemas.microsoft.com/office/drawing/2014/main" id="{4F4F5799-FC34-2F2D-D11E-9B472CAF066E}"/>
              </a:ext>
            </a:extLst>
          </p:cNvPr>
          <p:cNvSpPr>
            <a:spLocks noGrp="1"/>
          </p:cNvSpPr>
          <p:nvPr>
            <p:ph type="title" hasCustomPrompt="1"/>
          </p:nvPr>
        </p:nvSpPr>
        <p:spPr>
          <a:xfrm>
            <a:off x="914400" y="315533"/>
            <a:ext cx="5181600" cy="2376868"/>
          </a:xfrm>
        </p:spPr>
        <p:txBody>
          <a:bodyPr anchor="b">
            <a:normAutofit/>
          </a:bodyPr>
          <a:lstStyle>
            <a:lvl1pPr>
              <a:defRPr sz="3200"/>
            </a:lvl1pPr>
          </a:lstStyle>
          <a:p>
            <a:r>
              <a:rPr lang="en-US" dirty="0"/>
              <a:t>Click to add title</a:t>
            </a:r>
          </a:p>
        </p:txBody>
      </p:sp>
      <p:sp>
        <p:nvSpPr>
          <p:cNvPr id="8" name="Content Placeholder 7">
            <a:extLst>
              <a:ext uri="{FF2B5EF4-FFF2-40B4-BE49-F238E27FC236}">
                <a16:creationId xmlns:a16="http://schemas.microsoft.com/office/drawing/2014/main" id="{2575025C-084B-CD7A-F546-0E13BA13CFEF}"/>
              </a:ext>
            </a:extLst>
          </p:cNvPr>
          <p:cNvSpPr>
            <a:spLocks noGrp="1"/>
          </p:cNvSpPr>
          <p:nvPr>
            <p:ph sz="quarter" idx="10" hasCustomPrompt="1"/>
          </p:nvPr>
        </p:nvSpPr>
        <p:spPr>
          <a:xfrm>
            <a:off x="914400" y="2844800"/>
            <a:ext cx="5181600" cy="3128963"/>
          </a:xfrm>
        </p:spPr>
        <p:txBody>
          <a:bodyPr>
            <a:normAutofit/>
          </a:bodyPr>
          <a:lstStyle>
            <a:lvl1pPr marL="0" indent="0">
              <a:lnSpc>
                <a:spcPct val="120000"/>
              </a:lnSpc>
              <a:buNone/>
              <a:defRPr sz="2000"/>
            </a:lvl1pPr>
            <a:lvl2pPr>
              <a:lnSpc>
                <a:spcPct val="120000"/>
              </a:lnSpc>
              <a:defRPr sz="1800"/>
            </a:lvl2pPr>
            <a:lvl3pPr>
              <a:lnSpc>
                <a:spcPct val="120000"/>
              </a:lnSpc>
              <a:defRPr sz="1600"/>
            </a:lvl3pPr>
            <a:lvl4pPr>
              <a:lnSpc>
                <a:spcPct val="120000"/>
              </a:lnSpc>
              <a:defRPr sz="1400"/>
            </a:lvl4pPr>
            <a:lvl5pPr>
              <a:lnSpc>
                <a:spcPct val="120000"/>
              </a:lnSpc>
              <a:defRPr sz="14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238750926"/>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3500" advClick="0">
        <p15:prstTrans prst="curtains"/>
      </p:transition>
    </mc:Choice>
    <mc:Fallback>
      <p:transition spd="slow" advClick="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tx1"/>
        </a:solidFill>
        <a:effectLst/>
      </p:bgPr>
    </p:bg>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B5DE041D-A3BF-94FF-029C-719D4DADA215}"/>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3300" t="13815"/>
          <a:stretch/>
        </p:blipFill>
        <p:spPr>
          <a:xfrm>
            <a:off x="0" y="-1"/>
            <a:ext cx="4239206" cy="3776193"/>
          </a:xfrm>
          <a:prstGeom prst="rect">
            <a:avLst/>
          </a:prstGeom>
        </p:spPr>
      </p:pic>
      <p:sp>
        <p:nvSpPr>
          <p:cNvPr id="2" name="Title 1">
            <a:extLst>
              <a:ext uri="{FF2B5EF4-FFF2-40B4-BE49-F238E27FC236}">
                <a16:creationId xmlns:a16="http://schemas.microsoft.com/office/drawing/2014/main" id="{0DEE605D-0584-F71C-A97D-B672F13E3911}"/>
              </a:ext>
            </a:extLst>
          </p:cNvPr>
          <p:cNvSpPr>
            <a:spLocks noGrp="1"/>
          </p:cNvSpPr>
          <p:nvPr>
            <p:ph type="title" hasCustomPrompt="1"/>
          </p:nvPr>
        </p:nvSpPr>
        <p:spPr>
          <a:xfrm>
            <a:off x="914400" y="2580640"/>
            <a:ext cx="5181600" cy="3368819"/>
          </a:xfrm>
        </p:spPr>
        <p:txBody>
          <a:bodyPr anchor="b">
            <a:normAutofit/>
          </a:bodyPr>
          <a:lstStyle>
            <a:lvl1pPr>
              <a:defRPr sz="4800">
                <a:solidFill>
                  <a:schemeClr val="bg1"/>
                </a:solidFill>
              </a:defRPr>
            </a:lvl1pPr>
          </a:lstStyle>
          <a:p>
            <a:r>
              <a:rPr lang="en-US" dirty="0"/>
              <a:t>Click to add title</a:t>
            </a:r>
          </a:p>
        </p:txBody>
      </p:sp>
      <p:sp>
        <p:nvSpPr>
          <p:cNvPr id="9" name="Picture Placeholder 8">
            <a:extLst>
              <a:ext uri="{FF2B5EF4-FFF2-40B4-BE49-F238E27FC236}">
                <a16:creationId xmlns:a16="http://schemas.microsoft.com/office/drawing/2014/main" id="{59AF635C-89E6-F6EF-FA6A-417A9A84BF4A}"/>
              </a:ext>
            </a:extLst>
          </p:cNvPr>
          <p:cNvSpPr>
            <a:spLocks noGrp="1"/>
          </p:cNvSpPr>
          <p:nvPr>
            <p:ph type="pic" sz="quarter" idx="10" hasCustomPrompt="1"/>
          </p:nvPr>
        </p:nvSpPr>
        <p:spPr>
          <a:xfrm>
            <a:off x="6085840" y="-10159"/>
            <a:ext cx="6116320" cy="6868160"/>
          </a:xfrm>
          <a:custGeom>
            <a:avLst/>
            <a:gdLst>
              <a:gd name="connsiteX0" fmla="*/ 0 w 6116320"/>
              <a:gd name="connsiteY0" fmla="*/ 0 h 6880225"/>
              <a:gd name="connsiteX1" fmla="*/ 6116320 w 6116320"/>
              <a:gd name="connsiteY1" fmla="*/ 0 h 6880225"/>
              <a:gd name="connsiteX2" fmla="*/ 6116320 w 6116320"/>
              <a:gd name="connsiteY2" fmla="*/ 6880225 h 6880225"/>
              <a:gd name="connsiteX3" fmla="*/ 0 w 6116320"/>
              <a:gd name="connsiteY3" fmla="*/ 6880225 h 6880225"/>
              <a:gd name="connsiteX4" fmla="*/ 0 w 6116320"/>
              <a:gd name="connsiteY4" fmla="*/ 0 h 6880225"/>
              <a:gd name="connsiteX0" fmla="*/ 0 w 6116320"/>
              <a:gd name="connsiteY0" fmla="*/ 0 h 6880225"/>
              <a:gd name="connsiteX1" fmla="*/ 6116320 w 6116320"/>
              <a:gd name="connsiteY1" fmla="*/ 0 h 6880225"/>
              <a:gd name="connsiteX2" fmla="*/ 6116320 w 6116320"/>
              <a:gd name="connsiteY2" fmla="*/ 6880225 h 6880225"/>
              <a:gd name="connsiteX3" fmla="*/ 2052320 w 6116320"/>
              <a:gd name="connsiteY3" fmla="*/ 6880225 h 6880225"/>
              <a:gd name="connsiteX4" fmla="*/ 0 w 6116320"/>
              <a:gd name="connsiteY4" fmla="*/ 0 h 6880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16320" h="6880225">
                <a:moveTo>
                  <a:pt x="0" y="0"/>
                </a:moveTo>
                <a:lnTo>
                  <a:pt x="6116320" y="0"/>
                </a:lnTo>
                <a:lnTo>
                  <a:pt x="6116320" y="6880225"/>
                </a:lnTo>
                <a:lnTo>
                  <a:pt x="2052320" y="6880225"/>
                </a:lnTo>
                <a:lnTo>
                  <a:pt x="0" y="0"/>
                </a:lnTo>
                <a:close/>
              </a:path>
            </a:pathLst>
          </a:custGeom>
        </p:spPr>
        <p:txBody>
          <a:bodyPr>
            <a:normAutofit/>
          </a:bodyPr>
          <a:lstStyle>
            <a:lvl1pPr marL="0" indent="0" algn="ctr">
              <a:buNone/>
              <a:defRPr sz="2000">
                <a:solidFill>
                  <a:schemeClr val="bg1"/>
                </a:solidFill>
              </a:defRPr>
            </a:lvl1pPr>
          </a:lstStyle>
          <a:p>
            <a:r>
              <a:rPr lang="en-US" dirty="0"/>
              <a:t>Click icon to insert picture</a:t>
            </a:r>
          </a:p>
        </p:txBody>
      </p:sp>
    </p:spTree>
    <p:extLst>
      <p:ext uri="{BB962C8B-B14F-4D97-AF65-F5344CB8AC3E}">
        <p14:creationId xmlns:p14="http://schemas.microsoft.com/office/powerpoint/2010/main" val="736789279"/>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3500" advClick="0">
        <p15:prstTrans prst="curtains"/>
      </p:transition>
    </mc:Choice>
    <mc:Fallback>
      <p:transition spd="slow" advClick="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Overview">
    <p:bg>
      <p:bgPr>
        <a:solidFill>
          <a:schemeClr val="accent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2B74EE53-DB22-C27E-074F-A7129585FEA6}"/>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5158" t="-5374" b="78533"/>
          <a:stretch/>
        </p:blipFill>
        <p:spPr>
          <a:xfrm rot="10800000">
            <a:off x="6324600" y="0"/>
            <a:ext cx="5867400" cy="1647324"/>
          </a:xfrm>
          <a:prstGeom prst="rect">
            <a:avLst/>
          </a:prstGeom>
        </p:spPr>
      </p:pic>
      <p:sp>
        <p:nvSpPr>
          <p:cNvPr id="2" name="Title 1">
            <a:extLst>
              <a:ext uri="{FF2B5EF4-FFF2-40B4-BE49-F238E27FC236}">
                <a16:creationId xmlns:a16="http://schemas.microsoft.com/office/drawing/2014/main" id="{278AEF0C-FA4B-8C23-0132-5529EC244F9E}"/>
              </a:ext>
            </a:extLst>
          </p:cNvPr>
          <p:cNvSpPr>
            <a:spLocks noGrp="1"/>
          </p:cNvSpPr>
          <p:nvPr>
            <p:ph type="title" hasCustomPrompt="1"/>
          </p:nvPr>
        </p:nvSpPr>
        <p:spPr>
          <a:xfrm>
            <a:off x="6126480" y="1310639"/>
            <a:ext cx="4805997" cy="2689629"/>
          </a:xfrm>
        </p:spPr>
        <p:txBody>
          <a:bodyPr anchor="b">
            <a:normAutofit/>
          </a:bodyPr>
          <a:lstStyle>
            <a:lvl1pPr>
              <a:defRPr sz="4800"/>
            </a:lvl1pPr>
          </a:lstStyle>
          <a:p>
            <a:r>
              <a:rPr lang="en-US" dirty="0"/>
              <a:t>Click to add title</a:t>
            </a:r>
          </a:p>
        </p:txBody>
      </p:sp>
      <p:sp>
        <p:nvSpPr>
          <p:cNvPr id="12" name="Picture Placeholder 11">
            <a:extLst>
              <a:ext uri="{FF2B5EF4-FFF2-40B4-BE49-F238E27FC236}">
                <a16:creationId xmlns:a16="http://schemas.microsoft.com/office/drawing/2014/main" id="{B3DD4867-9B0B-647C-1F78-5E50BF30F089}"/>
              </a:ext>
            </a:extLst>
          </p:cNvPr>
          <p:cNvSpPr>
            <a:spLocks noGrp="1"/>
          </p:cNvSpPr>
          <p:nvPr>
            <p:ph type="pic" sz="quarter" idx="11"/>
          </p:nvPr>
        </p:nvSpPr>
        <p:spPr>
          <a:xfrm>
            <a:off x="0" y="-10160"/>
            <a:ext cx="6096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4053840 w 6096000"/>
              <a:gd name="connsiteY2" fmla="*/ 6858000 h 6858000"/>
              <a:gd name="connsiteX3" fmla="*/ 0 w 6096000"/>
              <a:gd name="connsiteY3" fmla="*/ 6858000 h 6858000"/>
              <a:gd name="connsiteX4" fmla="*/ 0 w 6096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00" h="6858000">
                <a:moveTo>
                  <a:pt x="0" y="0"/>
                </a:moveTo>
                <a:lnTo>
                  <a:pt x="6096000" y="0"/>
                </a:lnTo>
                <a:lnTo>
                  <a:pt x="4053840" y="6858000"/>
                </a:lnTo>
                <a:lnTo>
                  <a:pt x="0" y="6858000"/>
                </a:lnTo>
                <a:lnTo>
                  <a:pt x="0" y="0"/>
                </a:lnTo>
                <a:close/>
              </a:path>
            </a:pathLst>
          </a:custGeom>
        </p:spPr>
        <p:txBody>
          <a:bodyPr>
            <a:normAutofit/>
          </a:bodyPr>
          <a:lstStyle>
            <a:lvl1pPr marL="0" indent="0" algn="ctr">
              <a:buNone/>
              <a:defRPr sz="2000"/>
            </a:lvl1pPr>
          </a:lstStyle>
          <a:p>
            <a:r>
              <a:rPr lang="en-US"/>
              <a:t>Click icon to add picture</a:t>
            </a:r>
            <a:endParaRPr lang="en-US" dirty="0"/>
          </a:p>
        </p:txBody>
      </p:sp>
      <p:sp>
        <p:nvSpPr>
          <p:cNvPr id="10" name="Content Placeholder 9">
            <a:extLst>
              <a:ext uri="{FF2B5EF4-FFF2-40B4-BE49-F238E27FC236}">
                <a16:creationId xmlns:a16="http://schemas.microsoft.com/office/drawing/2014/main" id="{BFF4D65D-965A-5E86-4D91-C72D1D03A8B9}"/>
              </a:ext>
            </a:extLst>
          </p:cNvPr>
          <p:cNvSpPr>
            <a:spLocks noGrp="1"/>
          </p:cNvSpPr>
          <p:nvPr>
            <p:ph sz="quarter" idx="10" hasCustomPrompt="1"/>
          </p:nvPr>
        </p:nvSpPr>
        <p:spPr>
          <a:xfrm>
            <a:off x="6126163" y="4172990"/>
            <a:ext cx="4805997" cy="2389736"/>
          </a:xfrm>
        </p:spPr>
        <p:txBody>
          <a:bodyPr>
            <a:normAutofit/>
          </a:bodyPr>
          <a:lstStyle>
            <a:lvl1pPr marL="0" indent="0">
              <a:buFont typeface="Arial" panose="020B0604020202020204" pitchFamily="34" charset="0"/>
              <a:buNone/>
              <a:defRPr sz="2000"/>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6365626"/>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3500" advClick="0">
        <p15:prstTrans prst="curtains"/>
      </p:transition>
    </mc:Choice>
    <mc:Fallback>
      <p:transition spd="slow" advClick="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04C9F686-E069-3B60-9625-01EE6A41D75D}"/>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45239"/>
          <a:stretch/>
        </p:blipFill>
        <p:spPr>
          <a:xfrm flipH="1">
            <a:off x="9135414" y="0"/>
            <a:ext cx="3056586" cy="6858000"/>
          </a:xfrm>
          <a:custGeom>
            <a:avLst/>
            <a:gdLst>
              <a:gd name="connsiteX0" fmla="*/ 4284372 w 4284372"/>
              <a:gd name="connsiteY0" fmla="*/ 0 h 6858000"/>
              <a:gd name="connsiteX1" fmla="*/ 0 w 4284372"/>
              <a:gd name="connsiteY1" fmla="*/ 0 h 6858000"/>
              <a:gd name="connsiteX2" fmla="*/ 0 w 4284372"/>
              <a:gd name="connsiteY2" fmla="*/ 6858000 h 6858000"/>
              <a:gd name="connsiteX3" fmla="*/ 4284372 w 428437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284372" h="6858000">
                <a:moveTo>
                  <a:pt x="4284372" y="0"/>
                </a:moveTo>
                <a:lnTo>
                  <a:pt x="0" y="0"/>
                </a:lnTo>
                <a:lnTo>
                  <a:pt x="0" y="6858000"/>
                </a:lnTo>
                <a:lnTo>
                  <a:pt x="4284372" y="6858000"/>
                </a:lnTo>
                <a:close/>
              </a:path>
            </a:pathLst>
          </a:custGeom>
        </p:spPr>
      </p:pic>
      <p:pic>
        <p:nvPicPr>
          <p:cNvPr id="9" name="Graphic 8">
            <a:extLst>
              <a:ext uri="{FF2B5EF4-FFF2-40B4-BE49-F238E27FC236}">
                <a16:creationId xmlns:a16="http://schemas.microsoft.com/office/drawing/2014/main" id="{6D7227F9-50F9-820B-69B7-924C02120466}"/>
              </a:ext>
              <a:ext uri="{C183D7F6-B498-43B3-948B-1728B52AA6E4}">
                <adec:decorative xmlns:adec="http://schemas.microsoft.com/office/drawing/2017/decorative" val="1"/>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b="2330"/>
          <a:stretch/>
        </p:blipFill>
        <p:spPr>
          <a:xfrm>
            <a:off x="7810500" y="3025140"/>
            <a:ext cx="4381500" cy="3832860"/>
          </a:xfrm>
          <a:prstGeom prst="rect">
            <a:avLst/>
          </a:prstGeom>
        </p:spPr>
      </p:pic>
      <p:sp>
        <p:nvSpPr>
          <p:cNvPr id="2" name="Title 1">
            <a:extLst>
              <a:ext uri="{FF2B5EF4-FFF2-40B4-BE49-F238E27FC236}">
                <a16:creationId xmlns:a16="http://schemas.microsoft.com/office/drawing/2014/main" id="{448D1E69-316E-A8E1-7ADA-040A0E490730}"/>
              </a:ext>
            </a:extLst>
          </p:cNvPr>
          <p:cNvSpPr>
            <a:spLocks noGrp="1"/>
          </p:cNvSpPr>
          <p:nvPr>
            <p:ph type="title" hasCustomPrompt="1"/>
          </p:nvPr>
        </p:nvSpPr>
        <p:spPr>
          <a:xfrm>
            <a:off x="914399" y="365125"/>
            <a:ext cx="7273637" cy="1646555"/>
          </a:xfrm>
        </p:spPr>
        <p:txBody>
          <a:bodyPr>
            <a:normAutofit/>
          </a:bodyPr>
          <a:lstStyle>
            <a:lvl1pPr>
              <a:defRPr sz="3200"/>
            </a:lvl1pPr>
          </a:lstStyle>
          <a:p>
            <a:r>
              <a:rPr lang="en-US" dirty="0"/>
              <a:t>Click to add title</a:t>
            </a:r>
          </a:p>
        </p:txBody>
      </p:sp>
      <p:sp>
        <p:nvSpPr>
          <p:cNvPr id="11" name="Content Placeholder 10">
            <a:extLst>
              <a:ext uri="{FF2B5EF4-FFF2-40B4-BE49-F238E27FC236}">
                <a16:creationId xmlns:a16="http://schemas.microsoft.com/office/drawing/2014/main" id="{61069CA0-E0AB-99C6-10DB-13AAC019DD7D}"/>
              </a:ext>
            </a:extLst>
          </p:cNvPr>
          <p:cNvSpPr>
            <a:spLocks noGrp="1"/>
          </p:cNvSpPr>
          <p:nvPr>
            <p:ph sz="quarter" idx="10" hasCustomPrompt="1"/>
          </p:nvPr>
        </p:nvSpPr>
        <p:spPr>
          <a:xfrm>
            <a:off x="914399" y="2011363"/>
            <a:ext cx="7273638" cy="4155757"/>
          </a:xfrm>
        </p:spPr>
        <p:txBody>
          <a:bodyPr>
            <a:normAutofit/>
          </a:bodyPr>
          <a:lstStyle>
            <a:lvl1pPr>
              <a:spcBef>
                <a:spcPts val="0"/>
              </a:spcBef>
              <a:spcAft>
                <a:spcPts val="1200"/>
              </a:spcAft>
              <a:defRPr sz="2000"/>
            </a:lvl1pPr>
            <a:lvl2pPr>
              <a:spcBef>
                <a:spcPts val="0"/>
              </a:spcBef>
              <a:spcAft>
                <a:spcPts val="1200"/>
              </a:spcAft>
              <a:defRPr sz="1800"/>
            </a:lvl2pPr>
            <a:lvl3pPr>
              <a:spcBef>
                <a:spcPts val="0"/>
              </a:spcBef>
              <a:spcAft>
                <a:spcPts val="1200"/>
              </a:spcAft>
              <a:defRPr sz="1600"/>
            </a:lvl3pPr>
            <a:lvl4pPr>
              <a:spcBef>
                <a:spcPts val="0"/>
              </a:spcBef>
              <a:spcAft>
                <a:spcPts val="1200"/>
              </a:spcAft>
              <a:defRPr sz="1400"/>
            </a:lvl4pPr>
            <a:lvl5pPr>
              <a:spcBef>
                <a:spcPts val="0"/>
              </a:spcBef>
              <a:spcAft>
                <a:spcPts val="1200"/>
              </a:spcAft>
              <a:defRPr sz="14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815213857"/>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3500" advClick="0">
        <p15:prstTrans prst="curtains"/>
      </p:transition>
    </mc:Choice>
    <mc:Fallback>
      <p:transition spd="slow" advClick="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Content and left Image 1">
    <p:bg>
      <p:bgPr>
        <a:solidFill>
          <a:schemeClr val="tx1"/>
        </a:solidFill>
        <a:effectLst/>
      </p:bgPr>
    </p:bg>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4589277D-BC14-E7E0-5822-5575F563E1C7}"/>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6200000">
            <a:off x="8039100" y="228600"/>
            <a:ext cx="4381500" cy="3924300"/>
          </a:xfrm>
          <a:prstGeom prst="rect">
            <a:avLst/>
          </a:prstGeom>
        </p:spPr>
      </p:pic>
      <p:sp>
        <p:nvSpPr>
          <p:cNvPr id="2" name="Title 1">
            <a:extLst>
              <a:ext uri="{FF2B5EF4-FFF2-40B4-BE49-F238E27FC236}">
                <a16:creationId xmlns:a16="http://schemas.microsoft.com/office/drawing/2014/main" id="{4FDB1BDE-C8F3-ACC0-740B-CBD8128777D5}"/>
              </a:ext>
            </a:extLst>
          </p:cNvPr>
          <p:cNvSpPr>
            <a:spLocks noGrp="1"/>
          </p:cNvSpPr>
          <p:nvPr>
            <p:ph type="title"/>
          </p:nvPr>
        </p:nvSpPr>
        <p:spPr>
          <a:xfrm>
            <a:off x="6096000" y="375285"/>
            <a:ext cx="4896678" cy="3624984"/>
          </a:xfrm>
        </p:spPr>
        <p:txBody>
          <a:bodyPr anchor="b">
            <a:normAutofit/>
          </a:bodyPr>
          <a:lstStyle>
            <a:lvl1pPr>
              <a:defRPr sz="4800">
                <a:solidFill>
                  <a:schemeClr val="bg1"/>
                </a:solidFill>
              </a:defRPr>
            </a:lvl1pPr>
          </a:lstStyle>
          <a:p>
            <a:r>
              <a:rPr lang="en-US"/>
              <a:t>Click to edit Master title style</a:t>
            </a:r>
            <a:endParaRPr lang="en-US" dirty="0"/>
          </a:p>
        </p:txBody>
      </p:sp>
      <p:sp>
        <p:nvSpPr>
          <p:cNvPr id="11" name="Picture Placeholder 10">
            <a:extLst>
              <a:ext uri="{FF2B5EF4-FFF2-40B4-BE49-F238E27FC236}">
                <a16:creationId xmlns:a16="http://schemas.microsoft.com/office/drawing/2014/main" id="{128597A3-47D0-F393-55D9-07FFD951F396}"/>
              </a:ext>
            </a:extLst>
          </p:cNvPr>
          <p:cNvSpPr>
            <a:spLocks noGrp="1"/>
          </p:cNvSpPr>
          <p:nvPr>
            <p:ph type="pic" sz="quarter" idx="11"/>
          </p:nvPr>
        </p:nvSpPr>
        <p:spPr>
          <a:xfrm>
            <a:off x="0" y="0"/>
            <a:ext cx="6096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405384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586 w 6096586"/>
              <a:gd name="connsiteY0" fmla="*/ 0 h 6858000"/>
              <a:gd name="connsiteX1" fmla="*/ 4054426 w 6096586"/>
              <a:gd name="connsiteY1" fmla="*/ 0 h 6858000"/>
              <a:gd name="connsiteX2" fmla="*/ 6096586 w 6096586"/>
              <a:gd name="connsiteY2" fmla="*/ 6858000 h 6858000"/>
              <a:gd name="connsiteX3" fmla="*/ 586 w 6096586"/>
              <a:gd name="connsiteY3" fmla="*/ 6858000 h 6858000"/>
              <a:gd name="connsiteX4" fmla="*/ 586 w 6096586"/>
              <a:gd name="connsiteY4" fmla="*/ 3669792 h 6858000"/>
              <a:gd name="connsiteX5" fmla="*/ 586 w 6096586"/>
              <a:gd name="connsiteY5" fmla="*/ 0 h 6858000"/>
              <a:gd name="connsiteX0" fmla="*/ 0 w 6096000"/>
              <a:gd name="connsiteY0" fmla="*/ 0 h 6858000"/>
              <a:gd name="connsiteX1" fmla="*/ 4053840 w 6096000"/>
              <a:gd name="connsiteY1" fmla="*/ 0 h 6858000"/>
              <a:gd name="connsiteX2" fmla="*/ 6096000 w 6096000"/>
              <a:gd name="connsiteY2" fmla="*/ 6858000 h 6858000"/>
              <a:gd name="connsiteX3" fmla="*/ 950976 w 6096000"/>
              <a:gd name="connsiteY3" fmla="*/ 6858000 h 6858000"/>
              <a:gd name="connsiteX4" fmla="*/ 0 w 6096000"/>
              <a:gd name="connsiteY4" fmla="*/ 3669792 h 6858000"/>
              <a:gd name="connsiteX5" fmla="*/ 0 w 6096000"/>
              <a:gd name="connsiteY5" fmla="*/ 0 h 6858000"/>
              <a:gd name="connsiteX0" fmla="*/ 0 w 6096000"/>
              <a:gd name="connsiteY0" fmla="*/ 0 h 6858000"/>
              <a:gd name="connsiteX1" fmla="*/ 4053840 w 6096000"/>
              <a:gd name="connsiteY1" fmla="*/ 0 h 6858000"/>
              <a:gd name="connsiteX2" fmla="*/ 6096000 w 6096000"/>
              <a:gd name="connsiteY2" fmla="*/ 6858000 h 6858000"/>
              <a:gd name="connsiteX3" fmla="*/ 950976 w 6096000"/>
              <a:gd name="connsiteY3" fmla="*/ 6858000 h 6858000"/>
              <a:gd name="connsiteX4" fmla="*/ 0 w 6096000"/>
              <a:gd name="connsiteY4" fmla="*/ 3669792 h 6858000"/>
              <a:gd name="connsiteX5" fmla="*/ 0 w 6096000"/>
              <a:gd name="connsiteY5" fmla="*/ 0 h 6858000"/>
              <a:gd name="connsiteX0" fmla="*/ 0 w 6096000"/>
              <a:gd name="connsiteY0" fmla="*/ 0 h 6858000"/>
              <a:gd name="connsiteX1" fmla="*/ 4053840 w 6096000"/>
              <a:gd name="connsiteY1" fmla="*/ 0 h 6858000"/>
              <a:gd name="connsiteX2" fmla="*/ 6096000 w 6096000"/>
              <a:gd name="connsiteY2" fmla="*/ 6858000 h 6858000"/>
              <a:gd name="connsiteX3" fmla="*/ 950976 w 6096000"/>
              <a:gd name="connsiteY3" fmla="*/ 6858000 h 6858000"/>
              <a:gd name="connsiteX4" fmla="*/ 0 w 6096000"/>
              <a:gd name="connsiteY4" fmla="*/ 3669792 h 6858000"/>
              <a:gd name="connsiteX5" fmla="*/ 0 w 6096000"/>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6000" h="6858000">
                <a:moveTo>
                  <a:pt x="0" y="0"/>
                </a:moveTo>
                <a:lnTo>
                  <a:pt x="4053840" y="0"/>
                </a:lnTo>
                <a:lnTo>
                  <a:pt x="6096000" y="6858000"/>
                </a:lnTo>
                <a:lnTo>
                  <a:pt x="950976" y="6858000"/>
                </a:lnTo>
                <a:lnTo>
                  <a:pt x="0" y="3669792"/>
                </a:lnTo>
                <a:lnTo>
                  <a:pt x="0" y="0"/>
                </a:lnTo>
                <a:close/>
              </a:path>
            </a:pathLst>
          </a:custGeom>
        </p:spPr>
        <p:txBody>
          <a:bodyPr>
            <a:normAutofit/>
          </a:bodyPr>
          <a:lstStyle>
            <a:lvl1pPr marL="0" indent="0" algn="l">
              <a:buNone/>
              <a:defRPr sz="2000">
                <a:solidFill>
                  <a:schemeClr val="bg1"/>
                </a:solidFill>
              </a:defRPr>
            </a:lvl1pPr>
          </a:lstStyle>
          <a:p>
            <a:r>
              <a:rPr lang="en-US"/>
              <a:t>Click icon to add picture</a:t>
            </a:r>
            <a:endParaRPr lang="en-US" dirty="0"/>
          </a:p>
        </p:txBody>
      </p:sp>
      <p:sp>
        <p:nvSpPr>
          <p:cNvPr id="9" name="Content Placeholder 10">
            <a:extLst>
              <a:ext uri="{FF2B5EF4-FFF2-40B4-BE49-F238E27FC236}">
                <a16:creationId xmlns:a16="http://schemas.microsoft.com/office/drawing/2014/main" id="{4BF260CE-C6E3-AE7A-DB8E-A72A1CF5B54E}"/>
              </a:ext>
            </a:extLst>
          </p:cNvPr>
          <p:cNvSpPr>
            <a:spLocks noGrp="1"/>
          </p:cNvSpPr>
          <p:nvPr>
            <p:ph sz="quarter" idx="10" hasCustomPrompt="1"/>
          </p:nvPr>
        </p:nvSpPr>
        <p:spPr>
          <a:xfrm>
            <a:off x="6096000" y="4172990"/>
            <a:ext cx="4896677" cy="2309726"/>
          </a:xfrm>
        </p:spPr>
        <p:txBody>
          <a:bodyPr>
            <a:normAutofit/>
          </a:bodyPr>
          <a:lstStyle>
            <a:lvl1pPr marL="0" indent="0">
              <a:spcBef>
                <a:spcPts val="0"/>
              </a:spcBef>
              <a:spcAft>
                <a:spcPts val="1200"/>
              </a:spcAft>
              <a:buNone/>
              <a:defRPr sz="2000">
                <a:solidFill>
                  <a:schemeClr val="bg1"/>
                </a:solidFill>
              </a:defRPr>
            </a:lvl1pPr>
            <a:lvl2pPr marL="742950" indent="-285750">
              <a:spcBef>
                <a:spcPts val="0"/>
              </a:spcBef>
              <a:spcAft>
                <a:spcPts val="1200"/>
              </a:spcAft>
              <a:buFont typeface="Arial" panose="020B0604020202020204" pitchFamily="34" charset="0"/>
              <a:buChar char="•"/>
              <a:defRPr sz="1800">
                <a:solidFill>
                  <a:schemeClr val="bg1"/>
                </a:solidFill>
              </a:defRPr>
            </a:lvl2pPr>
            <a:lvl3pPr marL="1200150" indent="-285750">
              <a:spcBef>
                <a:spcPts val="0"/>
              </a:spcBef>
              <a:spcAft>
                <a:spcPts val="1200"/>
              </a:spcAft>
              <a:buFont typeface="Arial" panose="020B0604020202020204" pitchFamily="34" charset="0"/>
              <a:buChar char="•"/>
              <a:defRPr sz="1600">
                <a:solidFill>
                  <a:schemeClr val="bg1"/>
                </a:solidFill>
              </a:defRPr>
            </a:lvl3pPr>
            <a:lvl4pPr marL="1657350" indent="-285750">
              <a:spcBef>
                <a:spcPts val="0"/>
              </a:spcBef>
              <a:spcAft>
                <a:spcPts val="1200"/>
              </a:spcAft>
              <a:buFont typeface="Arial" panose="020B0604020202020204" pitchFamily="34" charset="0"/>
              <a:buChar char="•"/>
              <a:defRPr sz="1400">
                <a:solidFill>
                  <a:schemeClr val="bg1"/>
                </a:solidFill>
              </a:defRPr>
            </a:lvl4pPr>
            <a:lvl5pPr marL="2114550" indent="-285750">
              <a:spcBef>
                <a:spcPts val="0"/>
              </a:spcBef>
              <a:spcAft>
                <a:spcPts val="1200"/>
              </a:spcAft>
              <a:buFont typeface="Arial" panose="020B0604020202020204" pitchFamily="34" charset="0"/>
              <a:buChar char="•"/>
              <a:defRPr sz="1400">
                <a:solidFill>
                  <a:schemeClr val="bg1"/>
                </a:solidFil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89111458"/>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3500" advClick="0">
        <p15:prstTrans prst="curtains"/>
      </p:transition>
    </mc:Choice>
    <mc:Fallback>
      <p:transition spd="slow" advClick="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two Content 1">
    <p:bg>
      <p:bgPr>
        <a:solidFill>
          <a:schemeClr val="accent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D6E20435-B9A5-359D-133D-5D3EED409CD5}"/>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955" t="41988" r="53993" b="33420"/>
          <a:stretch/>
        </p:blipFill>
        <p:spPr>
          <a:xfrm rot="10800000">
            <a:off x="9198864" y="-5"/>
            <a:ext cx="2993136" cy="1517907"/>
          </a:xfrm>
          <a:prstGeom prst="rect">
            <a:avLst/>
          </a:prstGeom>
        </p:spPr>
      </p:pic>
      <p:pic>
        <p:nvPicPr>
          <p:cNvPr id="9" name="Graphic 8">
            <a:extLst>
              <a:ext uri="{FF2B5EF4-FFF2-40B4-BE49-F238E27FC236}">
                <a16:creationId xmlns:a16="http://schemas.microsoft.com/office/drawing/2014/main" id="{7B99CAE4-AA9B-52BA-7DE8-8245CE705D35}"/>
              </a:ext>
              <a:ext uri="{C183D7F6-B498-43B3-948B-1728B52AA6E4}">
                <adec:decorative xmlns:adec="http://schemas.microsoft.com/office/drawing/2017/decorative" val="1"/>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25445" t="24819" r="46503"/>
          <a:stretch/>
        </p:blipFill>
        <p:spPr>
          <a:xfrm rot="16200000">
            <a:off x="961221" y="4525179"/>
            <a:ext cx="1371600" cy="3294042"/>
          </a:xfrm>
          <a:prstGeom prst="rect">
            <a:avLst/>
          </a:prstGeom>
        </p:spPr>
      </p:pic>
      <p:sp>
        <p:nvSpPr>
          <p:cNvPr id="10" name="Title 9">
            <a:extLst>
              <a:ext uri="{FF2B5EF4-FFF2-40B4-BE49-F238E27FC236}">
                <a16:creationId xmlns:a16="http://schemas.microsoft.com/office/drawing/2014/main" id="{28DFE681-710B-6FE5-B8E0-3BC9DB9F12D1}"/>
              </a:ext>
            </a:extLst>
          </p:cNvPr>
          <p:cNvSpPr>
            <a:spLocks noGrp="1"/>
          </p:cNvSpPr>
          <p:nvPr>
            <p:ph type="title" hasCustomPrompt="1"/>
          </p:nvPr>
        </p:nvSpPr>
        <p:spPr>
          <a:xfrm>
            <a:off x="914399" y="365125"/>
            <a:ext cx="10363201" cy="1629601"/>
          </a:xfrm>
        </p:spPr>
        <p:txBody>
          <a:bodyPr>
            <a:normAutofit/>
          </a:bodyPr>
          <a:lstStyle>
            <a:lvl1pPr>
              <a:defRPr sz="3200"/>
            </a:lvl1pPr>
          </a:lstStyle>
          <a:p>
            <a:r>
              <a:rPr lang="en-US" dirty="0"/>
              <a:t>Click to add title</a:t>
            </a:r>
          </a:p>
        </p:txBody>
      </p:sp>
      <p:sp>
        <p:nvSpPr>
          <p:cNvPr id="11" name="Content Placeholder 10">
            <a:extLst>
              <a:ext uri="{FF2B5EF4-FFF2-40B4-BE49-F238E27FC236}">
                <a16:creationId xmlns:a16="http://schemas.microsoft.com/office/drawing/2014/main" id="{3FE383D3-6A16-1891-FF52-470B26B94042}"/>
              </a:ext>
            </a:extLst>
          </p:cNvPr>
          <p:cNvSpPr>
            <a:spLocks noGrp="1"/>
          </p:cNvSpPr>
          <p:nvPr>
            <p:ph sz="quarter" idx="10" hasCustomPrompt="1"/>
          </p:nvPr>
        </p:nvSpPr>
        <p:spPr>
          <a:xfrm>
            <a:off x="914399" y="2022250"/>
            <a:ext cx="4992709" cy="3747180"/>
          </a:xfrm>
        </p:spPr>
        <p:txBody>
          <a:bodyPr>
            <a:normAutofit/>
          </a:bodyPr>
          <a:lstStyle>
            <a:lvl1pPr>
              <a:spcBef>
                <a:spcPts val="0"/>
              </a:spcBef>
              <a:spcAft>
                <a:spcPts val="1200"/>
              </a:spcAft>
              <a:defRPr sz="2000"/>
            </a:lvl1pPr>
            <a:lvl2pPr>
              <a:spcBef>
                <a:spcPts val="0"/>
              </a:spcBef>
              <a:spcAft>
                <a:spcPts val="1200"/>
              </a:spcAft>
              <a:defRPr sz="1800"/>
            </a:lvl2pPr>
            <a:lvl3pPr>
              <a:spcBef>
                <a:spcPts val="0"/>
              </a:spcBef>
              <a:spcAft>
                <a:spcPts val="1200"/>
              </a:spcAft>
              <a:defRPr sz="1600"/>
            </a:lvl3pPr>
            <a:lvl4pPr>
              <a:spcBef>
                <a:spcPts val="0"/>
              </a:spcBef>
              <a:spcAft>
                <a:spcPts val="1200"/>
              </a:spcAft>
              <a:defRPr sz="1400"/>
            </a:lvl4pPr>
            <a:lvl5pPr>
              <a:spcBef>
                <a:spcPts val="0"/>
              </a:spcBef>
              <a:spcAft>
                <a:spcPts val="1200"/>
              </a:spcAft>
              <a:defRPr sz="14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10">
            <a:extLst>
              <a:ext uri="{FF2B5EF4-FFF2-40B4-BE49-F238E27FC236}">
                <a16:creationId xmlns:a16="http://schemas.microsoft.com/office/drawing/2014/main" id="{74B5EB04-CA6E-7417-56DF-A55B21E94B74}"/>
              </a:ext>
            </a:extLst>
          </p:cNvPr>
          <p:cNvSpPr>
            <a:spLocks noGrp="1"/>
          </p:cNvSpPr>
          <p:nvPr>
            <p:ph sz="quarter" idx="11" hasCustomPrompt="1"/>
          </p:nvPr>
        </p:nvSpPr>
        <p:spPr>
          <a:xfrm>
            <a:off x="6284891" y="2022250"/>
            <a:ext cx="4992709" cy="3747180"/>
          </a:xfrm>
        </p:spPr>
        <p:txBody>
          <a:bodyPr>
            <a:normAutofit/>
          </a:bodyPr>
          <a:lstStyle>
            <a:lvl1pPr>
              <a:spcBef>
                <a:spcPts val="0"/>
              </a:spcBef>
              <a:spcAft>
                <a:spcPts val="1200"/>
              </a:spcAft>
              <a:defRPr sz="2000"/>
            </a:lvl1pPr>
            <a:lvl2pPr>
              <a:spcBef>
                <a:spcPts val="0"/>
              </a:spcBef>
              <a:spcAft>
                <a:spcPts val="1200"/>
              </a:spcAft>
              <a:defRPr sz="1800"/>
            </a:lvl2pPr>
            <a:lvl3pPr>
              <a:spcBef>
                <a:spcPts val="0"/>
              </a:spcBef>
              <a:spcAft>
                <a:spcPts val="1200"/>
              </a:spcAft>
              <a:defRPr sz="1600"/>
            </a:lvl3pPr>
            <a:lvl4pPr>
              <a:spcBef>
                <a:spcPts val="0"/>
              </a:spcBef>
              <a:spcAft>
                <a:spcPts val="1200"/>
              </a:spcAft>
              <a:defRPr sz="1400"/>
            </a:lvl4pPr>
            <a:lvl5pPr>
              <a:spcBef>
                <a:spcPts val="0"/>
              </a:spcBef>
              <a:spcAft>
                <a:spcPts val="1200"/>
              </a:spcAft>
              <a:defRPr sz="14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41779265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3500" advClick="0">
        <p15:prstTrans prst="curtains"/>
      </p:transition>
    </mc:Choice>
    <mc:Fallback>
      <p:transition spd="slow" advClick="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two Content 2">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A783FA55-EF1D-66CF-8FD5-29086D71E62F}"/>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981" t="40714" r="61027" b="44471"/>
          <a:stretch/>
        </p:blipFill>
        <p:spPr>
          <a:xfrm rot="10800000" flipV="1">
            <a:off x="-26830" y="5950040"/>
            <a:ext cx="2513521" cy="914400"/>
          </a:xfrm>
          <a:prstGeom prst="rect">
            <a:avLst/>
          </a:prstGeom>
        </p:spPr>
      </p:pic>
      <p:pic>
        <p:nvPicPr>
          <p:cNvPr id="9" name="Graphic 8">
            <a:extLst>
              <a:ext uri="{FF2B5EF4-FFF2-40B4-BE49-F238E27FC236}">
                <a16:creationId xmlns:a16="http://schemas.microsoft.com/office/drawing/2014/main" id="{542CEFED-8DE0-0155-A5B6-A44051A6D034}"/>
              </a:ext>
              <a:ext uri="{C183D7F6-B498-43B3-948B-1728B52AA6E4}">
                <adec:decorative xmlns:adec="http://schemas.microsoft.com/office/drawing/2017/decorative" val="1"/>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18883" t="18052" r="46636"/>
          <a:stretch/>
        </p:blipFill>
        <p:spPr>
          <a:xfrm rot="16200000" flipH="1" flipV="1">
            <a:off x="9553763" y="-952310"/>
            <a:ext cx="1685928" cy="3590547"/>
          </a:xfrm>
          <a:prstGeom prst="rect">
            <a:avLst/>
          </a:prstGeom>
        </p:spPr>
      </p:pic>
      <p:sp>
        <p:nvSpPr>
          <p:cNvPr id="10" name="Title 9">
            <a:extLst>
              <a:ext uri="{FF2B5EF4-FFF2-40B4-BE49-F238E27FC236}">
                <a16:creationId xmlns:a16="http://schemas.microsoft.com/office/drawing/2014/main" id="{57FC493E-284F-ADBA-D92D-883CAB13ADCA}"/>
              </a:ext>
            </a:extLst>
          </p:cNvPr>
          <p:cNvSpPr>
            <a:spLocks noGrp="1"/>
          </p:cNvSpPr>
          <p:nvPr>
            <p:ph type="title" hasCustomPrompt="1"/>
          </p:nvPr>
        </p:nvSpPr>
        <p:spPr>
          <a:xfrm>
            <a:off x="914398" y="365125"/>
            <a:ext cx="10439401" cy="1617017"/>
          </a:xfrm>
        </p:spPr>
        <p:txBody>
          <a:bodyPr>
            <a:normAutofit/>
          </a:bodyPr>
          <a:lstStyle>
            <a:lvl1pPr>
              <a:defRPr sz="3200"/>
            </a:lvl1pPr>
          </a:lstStyle>
          <a:p>
            <a:r>
              <a:rPr lang="en-US" dirty="0"/>
              <a:t>Click to add title</a:t>
            </a:r>
          </a:p>
        </p:txBody>
      </p:sp>
      <p:sp>
        <p:nvSpPr>
          <p:cNvPr id="11" name="Content Placeholder 10">
            <a:extLst>
              <a:ext uri="{FF2B5EF4-FFF2-40B4-BE49-F238E27FC236}">
                <a16:creationId xmlns:a16="http://schemas.microsoft.com/office/drawing/2014/main" id="{4B8B2035-4AA9-D25E-9F15-3ED36F734D13}"/>
              </a:ext>
            </a:extLst>
          </p:cNvPr>
          <p:cNvSpPr>
            <a:spLocks noGrp="1"/>
          </p:cNvSpPr>
          <p:nvPr>
            <p:ph sz="quarter" idx="10" hasCustomPrompt="1"/>
          </p:nvPr>
        </p:nvSpPr>
        <p:spPr>
          <a:xfrm>
            <a:off x="914399" y="2022250"/>
            <a:ext cx="3310129" cy="3747180"/>
          </a:xfrm>
        </p:spPr>
        <p:txBody>
          <a:bodyPr>
            <a:normAutofit/>
          </a:bodyPr>
          <a:lstStyle>
            <a:lvl1pPr>
              <a:spcBef>
                <a:spcPts val="0"/>
              </a:spcBef>
              <a:spcAft>
                <a:spcPts val="1200"/>
              </a:spcAft>
              <a:defRPr sz="2000" b="1"/>
            </a:lvl1pPr>
            <a:lvl2pPr>
              <a:spcBef>
                <a:spcPts val="0"/>
              </a:spcBef>
              <a:spcAft>
                <a:spcPts val="1200"/>
              </a:spcAft>
              <a:defRPr sz="1800" b="1"/>
            </a:lvl2pPr>
            <a:lvl3pPr>
              <a:spcBef>
                <a:spcPts val="0"/>
              </a:spcBef>
              <a:spcAft>
                <a:spcPts val="1200"/>
              </a:spcAft>
              <a:defRPr sz="1600" b="1"/>
            </a:lvl3pPr>
            <a:lvl4pPr>
              <a:spcBef>
                <a:spcPts val="0"/>
              </a:spcBef>
              <a:spcAft>
                <a:spcPts val="1200"/>
              </a:spcAft>
              <a:defRPr sz="1400" b="1"/>
            </a:lvl4pPr>
            <a:lvl5pPr>
              <a:spcBef>
                <a:spcPts val="0"/>
              </a:spcBef>
              <a:spcAft>
                <a:spcPts val="1200"/>
              </a:spcAft>
              <a:defRPr sz="1400" b="1"/>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10">
            <a:extLst>
              <a:ext uri="{FF2B5EF4-FFF2-40B4-BE49-F238E27FC236}">
                <a16:creationId xmlns:a16="http://schemas.microsoft.com/office/drawing/2014/main" id="{6A694422-6B3E-3D80-AC41-FD1CED52ACAB}"/>
              </a:ext>
            </a:extLst>
          </p:cNvPr>
          <p:cNvSpPr>
            <a:spLocks noGrp="1"/>
          </p:cNvSpPr>
          <p:nvPr>
            <p:ph sz="quarter" idx="11" hasCustomPrompt="1"/>
          </p:nvPr>
        </p:nvSpPr>
        <p:spPr>
          <a:xfrm>
            <a:off x="4602310" y="2018120"/>
            <a:ext cx="6751489" cy="3747180"/>
          </a:xfrm>
        </p:spPr>
        <p:txBody>
          <a:bodyPr>
            <a:normAutofit/>
          </a:bodyPr>
          <a:lstStyle>
            <a:lvl1pPr>
              <a:spcBef>
                <a:spcPts val="0"/>
              </a:spcBef>
              <a:spcAft>
                <a:spcPts val="1200"/>
              </a:spcAft>
              <a:defRPr sz="2000"/>
            </a:lvl1pPr>
            <a:lvl2pPr>
              <a:spcBef>
                <a:spcPts val="0"/>
              </a:spcBef>
              <a:spcAft>
                <a:spcPts val="1200"/>
              </a:spcAft>
              <a:defRPr sz="1800"/>
            </a:lvl2pPr>
            <a:lvl3pPr>
              <a:spcBef>
                <a:spcPts val="0"/>
              </a:spcBef>
              <a:spcAft>
                <a:spcPts val="1200"/>
              </a:spcAft>
              <a:defRPr sz="1600"/>
            </a:lvl3pPr>
            <a:lvl4pPr>
              <a:spcBef>
                <a:spcPts val="0"/>
              </a:spcBef>
              <a:spcAft>
                <a:spcPts val="1200"/>
              </a:spcAft>
              <a:defRPr sz="1400"/>
            </a:lvl4pPr>
            <a:lvl5pPr>
              <a:spcBef>
                <a:spcPts val="0"/>
              </a:spcBef>
              <a:spcAft>
                <a:spcPts val="1200"/>
              </a:spcAft>
              <a:defRPr sz="14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782813897"/>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3500" advClick="0">
        <p15:prstTrans prst="curtains"/>
      </p:transition>
    </mc:Choice>
    <mc:Fallback>
      <p:transition spd="slow" advClick="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Content and right Image">
    <p:bg>
      <p:bgPr>
        <a:solidFill>
          <a:schemeClr val="accent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48DBD2A1-633E-7A22-751B-5CEFCA93F20C}"/>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67703" t="485" b="67543"/>
          <a:stretch/>
        </p:blipFill>
        <p:spPr>
          <a:xfrm rot="5400000">
            <a:off x="-115162" y="115164"/>
            <a:ext cx="1895058" cy="1664735"/>
          </a:xfrm>
          <a:prstGeom prst="rect">
            <a:avLst/>
          </a:prstGeom>
        </p:spPr>
      </p:pic>
      <p:sp>
        <p:nvSpPr>
          <p:cNvPr id="9" name="Title 8">
            <a:extLst>
              <a:ext uri="{FF2B5EF4-FFF2-40B4-BE49-F238E27FC236}">
                <a16:creationId xmlns:a16="http://schemas.microsoft.com/office/drawing/2014/main" id="{3E7BF4D0-D641-9859-157D-B9094EF3DAB1}"/>
              </a:ext>
            </a:extLst>
          </p:cNvPr>
          <p:cNvSpPr>
            <a:spLocks noGrp="1"/>
          </p:cNvSpPr>
          <p:nvPr>
            <p:ph type="title" hasCustomPrompt="1"/>
          </p:nvPr>
        </p:nvSpPr>
        <p:spPr>
          <a:xfrm>
            <a:off x="916385" y="446313"/>
            <a:ext cx="5179615" cy="1448747"/>
          </a:xfrm>
        </p:spPr>
        <p:txBody>
          <a:bodyPr>
            <a:normAutofit/>
          </a:bodyPr>
          <a:lstStyle>
            <a:lvl1pPr>
              <a:defRPr sz="3200"/>
            </a:lvl1pPr>
          </a:lstStyle>
          <a:p>
            <a:r>
              <a:rPr lang="en-US" dirty="0"/>
              <a:t>Click to add title</a:t>
            </a:r>
          </a:p>
        </p:txBody>
      </p:sp>
      <p:sp>
        <p:nvSpPr>
          <p:cNvPr id="10" name="Content Placeholder 10">
            <a:extLst>
              <a:ext uri="{FF2B5EF4-FFF2-40B4-BE49-F238E27FC236}">
                <a16:creationId xmlns:a16="http://schemas.microsoft.com/office/drawing/2014/main" id="{115AE488-757F-4C5A-7733-85C1D1EA98D3}"/>
              </a:ext>
            </a:extLst>
          </p:cNvPr>
          <p:cNvSpPr>
            <a:spLocks noGrp="1"/>
          </p:cNvSpPr>
          <p:nvPr>
            <p:ph sz="quarter" idx="10" hasCustomPrompt="1"/>
          </p:nvPr>
        </p:nvSpPr>
        <p:spPr>
          <a:xfrm>
            <a:off x="914399" y="2022250"/>
            <a:ext cx="5181600" cy="3747180"/>
          </a:xfrm>
        </p:spPr>
        <p:txBody>
          <a:bodyPr>
            <a:normAutofit/>
          </a:bodyPr>
          <a:lstStyle>
            <a:lvl1pPr>
              <a:spcBef>
                <a:spcPts val="0"/>
              </a:spcBef>
              <a:spcAft>
                <a:spcPts val="1200"/>
              </a:spcAft>
              <a:defRPr sz="2000" b="0"/>
            </a:lvl1pPr>
            <a:lvl2pPr>
              <a:spcBef>
                <a:spcPts val="0"/>
              </a:spcBef>
              <a:spcAft>
                <a:spcPts val="1200"/>
              </a:spcAft>
              <a:defRPr sz="1800" b="0"/>
            </a:lvl2pPr>
            <a:lvl3pPr>
              <a:spcBef>
                <a:spcPts val="0"/>
              </a:spcBef>
              <a:spcAft>
                <a:spcPts val="1200"/>
              </a:spcAft>
              <a:defRPr sz="1600" b="0"/>
            </a:lvl3pPr>
            <a:lvl4pPr>
              <a:spcBef>
                <a:spcPts val="0"/>
              </a:spcBef>
              <a:spcAft>
                <a:spcPts val="1200"/>
              </a:spcAft>
              <a:defRPr sz="1400" b="0"/>
            </a:lvl4pPr>
            <a:lvl5pPr>
              <a:spcBef>
                <a:spcPts val="0"/>
              </a:spcBef>
              <a:spcAft>
                <a:spcPts val="1200"/>
              </a:spcAft>
              <a:defRPr sz="1400" b="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B5CEABB6-07DC-46E8-9B57-56EC44A396E5}" type="slidenum">
              <a:rPr lang="en-US" smtClean="0"/>
              <a:pPr/>
              <a:t>‹#›</a:t>
            </a:fld>
            <a:endParaRPr lang="en-US" dirty="0"/>
          </a:p>
        </p:txBody>
      </p:sp>
      <p:sp>
        <p:nvSpPr>
          <p:cNvPr id="12" name="Picture Placeholder 11">
            <a:extLst>
              <a:ext uri="{FF2B5EF4-FFF2-40B4-BE49-F238E27FC236}">
                <a16:creationId xmlns:a16="http://schemas.microsoft.com/office/drawing/2014/main" id="{39DD264F-42B5-DBB0-9839-DB4C6827ED76}"/>
              </a:ext>
            </a:extLst>
          </p:cNvPr>
          <p:cNvSpPr>
            <a:spLocks noGrp="1"/>
          </p:cNvSpPr>
          <p:nvPr>
            <p:ph type="pic" sz="quarter" idx="11"/>
          </p:nvPr>
        </p:nvSpPr>
        <p:spPr>
          <a:xfrm>
            <a:off x="6076950" y="0"/>
            <a:ext cx="6115050" cy="6868886"/>
          </a:xfrm>
          <a:custGeom>
            <a:avLst/>
            <a:gdLst>
              <a:gd name="connsiteX0" fmla="*/ 0 w 6115050"/>
              <a:gd name="connsiteY0" fmla="*/ 0 h 6858000"/>
              <a:gd name="connsiteX1" fmla="*/ 6115050 w 6115050"/>
              <a:gd name="connsiteY1" fmla="*/ 0 h 6858000"/>
              <a:gd name="connsiteX2" fmla="*/ 6115050 w 6115050"/>
              <a:gd name="connsiteY2" fmla="*/ 6858000 h 6858000"/>
              <a:gd name="connsiteX3" fmla="*/ 0 w 6115050"/>
              <a:gd name="connsiteY3" fmla="*/ 6858000 h 6858000"/>
              <a:gd name="connsiteX4" fmla="*/ 0 w 6115050"/>
              <a:gd name="connsiteY4" fmla="*/ 0 h 6858000"/>
              <a:gd name="connsiteX0" fmla="*/ 2024742 w 6115050"/>
              <a:gd name="connsiteY0" fmla="*/ 0 h 6858000"/>
              <a:gd name="connsiteX1" fmla="*/ 6115050 w 6115050"/>
              <a:gd name="connsiteY1" fmla="*/ 0 h 6858000"/>
              <a:gd name="connsiteX2" fmla="*/ 6115050 w 6115050"/>
              <a:gd name="connsiteY2" fmla="*/ 6858000 h 6858000"/>
              <a:gd name="connsiteX3" fmla="*/ 0 w 6115050"/>
              <a:gd name="connsiteY3" fmla="*/ 6858000 h 6858000"/>
              <a:gd name="connsiteX4" fmla="*/ 2024742 w 6115050"/>
              <a:gd name="connsiteY4" fmla="*/ 0 h 6858000"/>
              <a:gd name="connsiteX0" fmla="*/ 2024742 w 6115050"/>
              <a:gd name="connsiteY0" fmla="*/ 0 h 6858000"/>
              <a:gd name="connsiteX1" fmla="*/ 6115050 w 6115050"/>
              <a:gd name="connsiteY1" fmla="*/ 0 h 6858000"/>
              <a:gd name="connsiteX2" fmla="*/ 6115050 w 6115050"/>
              <a:gd name="connsiteY2" fmla="*/ 3603171 h 6858000"/>
              <a:gd name="connsiteX3" fmla="*/ 6115050 w 6115050"/>
              <a:gd name="connsiteY3" fmla="*/ 6858000 h 6858000"/>
              <a:gd name="connsiteX4" fmla="*/ 0 w 6115050"/>
              <a:gd name="connsiteY4" fmla="*/ 6858000 h 6858000"/>
              <a:gd name="connsiteX5" fmla="*/ 2024742 w 6115050"/>
              <a:gd name="connsiteY5" fmla="*/ 0 h 6858000"/>
              <a:gd name="connsiteX0" fmla="*/ 2024742 w 6115050"/>
              <a:gd name="connsiteY0" fmla="*/ 0 h 6868886"/>
              <a:gd name="connsiteX1" fmla="*/ 6115050 w 6115050"/>
              <a:gd name="connsiteY1" fmla="*/ 0 h 6868886"/>
              <a:gd name="connsiteX2" fmla="*/ 6115050 w 6115050"/>
              <a:gd name="connsiteY2" fmla="*/ 3603171 h 6868886"/>
              <a:gd name="connsiteX3" fmla="*/ 5157107 w 6115050"/>
              <a:gd name="connsiteY3" fmla="*/ 6868886 h 6868886"/>
              <a:gd name="connsiteX4" fmla="*/ 0 w 6115050"/>
              <a:gd name="connsiteY4" fmla="*/ 6858000 h 6868886"/>
              <a:gd name="connsiteX5" fmla="*/ 2024742 w 6115050"/>
              <a:gd name="connsiteY5" fmla="*/ 0 h 6868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15050" h="6868886">
                <a:moveTo>
                  <a:pt x="2024742" y="0"/>
                </a:moveTo>
                <a:lnTo>
                  <a:pt x="6115050" y="0"/>
                </a:lnTo>
                <a:lnTo>
                  <a:pt x="6115050" y="3603171"/>
                </a:lnTo>
                <a:lnTo>
                  <a:pt x="5157107" y="6868886"/>
                </a:lnTo>
                <a:lnTo>
                  <a:pt x="0" y="6858000"/>
                </a:lnTo>
                <a:lnTo>
                  <a:pt x="2024742" y="0"/>
                </a:lnTo>
                <a:close/>
              </a:path>
            </a:pathLst>
          </a:custGeom>
        </p:spPr>
        <p:txBody>
          <a:bodyPr>
            <a:normAutofit/>
          </a:bodyPr>
          <a:lstStyle>
            <a:lvl1pPr marL="0" indent="0" algn="r">
              <a:buNone/>
              <a:defRPr sz="2000"/>
            </a:lvl1pPr>
          </a:lstStyle>
          <a:p>
            <a:r>
              <a:rPr lang="en-US"/>
              <a:t>Click icon to add picture</a:t>
            </a:r>
            <a:endParaRPr lang="en-US" dirty="0"/>
          </a:p>
        </p:txBody>
      </p:sp>
    </p:spTree>
    <p:extLst>
      <p:ext uri="{BB962C8B-B14F-4D97-AF65-F5344CB8AC3E}">
        <p14:creationId xmlns:p14="http://schemas.microsoft.com/office/powerpoint/2010/main" val="3467008483"/>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3500" advClick="0">
        <p15:prstTrans prst="curtains"/>
      </p:transition>
    </mc:Choice>
    <mc:Fallback>
      <p:transition spd="slow" advClick="0">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4C17E5-24ED-44BC-BA50-02EF903552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33D101-3AF0-4F06-90ED-B83615C36C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AE9FDE-AF95-49F8-A927-35A23C9E65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5" name="Footer Placeholder 4">
            <a:extLst>
              <a:ext uri="{FF2B5EF4-FFF2-40B4-BE49-F238E27FC236}">
                <a16:creationId xmlns:a16="http://schemas.microsoft.com/office/drawing/2014/main" id="{CC2E900D-8FF9-4E80-860D-89C2D3B4E4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Pitch Deck</a:t>
            </a:r>
          </a:p>
        </p:txBody>
      </p:sp>
      <p:sp>
        <p:nvSpPr>
          <p:cNvPr id="6" name="Slide Number Placeholder 5">
            <a:extLst>
              <a:ext uri="{FF2B5EF4-FFF2-40B4-BE49-F238E27FC236}">
                <a16:creationId xmlns:a16="http://schemas.microsoft.com/office/drawing/2014/main" id="{F1A66A0C-1415-46A3-A1FF-BE18C70873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928452137"/>
      </p:ext>
    </p:extLst>
  </p:cSld>
  <p:clrMap bg1="lt1" tx1="dk1" bg2="lt2" tx2="dk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12" r:id="rId6"/>
    <p:sldLayoutId id="2147483713" r:id="rId7"/>
    <p:sldLayoutId id="2147483714" r:id="rId8"/>
    <p:sldLayoutId id="2147483715" r:id="rId9"/>
    <p:sldLayoutId id="2147483716" r:id="rId10"/>
    <p:sldLayoutId id="2147483717" r:id="rId11"/>
    <p:sldLayoutId id="2147483718" r:id="rId12"/>
    <p:sldLayoutId id="2147483706" r:id="rId13"/>
  </p:sldLayoutIdLst>
  <mc:AlternateContent xmlns:mc="http://schemas.openxmlformats.org/markup-compatibility/2006">
    <mc:Choice xmlns:p15="http://schemas.microsoft.com/office/powerpoint/2012/main" Requires="p15">
      <p:transition xmlns:p14="http://schemas.microsoft.com/office/powerpoint/2010/main" spd="slow" p14:dur="3500" advClick="0">
        <p15:prstTrans prst="curtains"/>
      </p:transition>
    </mc:Choice>
    <mc:Fallback>
      <p:transition spd="slow" advClick="0">
        <p:fade/>
      </p:transition>
    </mc:Fallback>
  </mc:AlternateContent>
  <p:hf hdr="0" ftr="0" dt="0"/>
  <p:txStyles>
    <p:titleStyle>
      <a:lvl1pPr algn="l" defTabSz="914400" rtl="0" eaLnBrk="1" latinLnBrk="0" hangingPunct="1">
        <a:lnSpc>
          <a:spcPct val="90000"/>
        </a:lnSpc>
        <a:spcBef>
          <a:spcPct val="0"/>
        </a:spcBef>
        <a:buNone/>
        <a:defRPr sz="44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29.png"/></Relationships>
</file>

<file path=ppt/slides/_rels/slide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32.png"/></Relationships>
</file>

<file path=ppt/slides/_rels/slide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screen shot of a computer screen&#10;&#10;Description automatically generated">
            <a:extLst>
              <a:ext uri="{FF2B5EF4-FFF2-40B4-BE49-F238E27FC236}">
                <a16:creationId xmlns:a16="http://schemas.microsoft.com/office/drawing/2014/main" id="{BD7C9DFD-39CA-70DF-8F9A-97A6871B5AB1}"/>
              </a:ext>
            </a:extLst>
          </p:cNvPr>
          <p:cNvPicPr>
            <a:picLocks noChangeAspect="1"/>
          </p:cNvPicPr>
          <p:nvPr/>
        </p:nvPicPr>
        <p:blipFill>
          <a:blip r:embed="rId3">
            <a:alphaModFix amt="20000"/>
          </a:blip>
          <a:srcRect r="26033"/>
          <a:stretch/>
        </p:blipFill>
        <p:spPr>
          <a:xfrm>
            <a:off x="4874351" y="0"/>
            <a:ext cx="7317649" cy="6858000"/>
          </a:xfrm>
          <a:prstGeom prst="rect">
            <a:avLst/>
          </a:prstGeom>
        </p:spPr>
      </p:pic>
      <p:sp>
        <p:nvSpPr>
          <p:cNvPr id="2" name="Title 1">
            <a:extLst>
              <a:ext uri="{FF2B5EF4-FFF2-40B4-BE49-F238E27FC236}">
                <a16:creationId xmlns:a16="http://schemas.microsoft.com/office/drawing/2014/main" id="{35440D96-BFFB-05BD-30ED-0352500CD058}"/>
              </a:ext>
            </a:extLst>
          </p:cNvPr>
          <p:cNvSpPr>
            <a:spLocks noGrp="1"/>
          </p:cNvSpPr>
          <p:nvPr>
            <p:ph type="title"/>
          </p:nvPr>
        </p:nvSpPr>
        <p:spPr>
          <a:xfrm>
            <a:off x="5033727" y="2980779"/>
            <a:ext cx="6736633" cy="1170638"/>
          </a:xfrm>
        </p:spPr>
        <p:txBody>
          <a:bodyPr>
            <a:normAutofit/>
          </a:bodyPr>
          <a:lstStyle/>
          <a:p>
            <a:r>
              <a:rPr lang="en-US" sz="6000" dirty="0"/>
              <a:t>Phishing Attacks</a:t>
            </a:r>
          </a:p>
        </p:txBody>
      </p:sp>
      <p:sp>
        <p:nvSpPr>
          <p:cNvPr id="3" name="TextBox 2">
            <a:extLst>
              <a:ext uri="{FF2B5EF4-FFF2-40B4-BE49-F238E27FC236}">
                <a16:creationId xmlns:a16="http://schemas.microsoft.com/office/drawing/2014/main" id="{7CB466DF-49DA-13EF-4083-A082FBFDE34E}"/>
              </a:ext>
            </a:extLst>
          </p:cNvPr>
          <p:cNvSpPr txBox="1"/>
          <p:nvPr/>
        </p:nvSpPr>
        <p:spPr>
          <a:xfrm>
            <a:off x="6096000" y="3059668"/>
            <a:ext cx="1610954" cy="369332"/>
          </a:xfrm>
          <a:prstGeom prst="rect">
            <a:avLst/>
          </a:prstGeom>
          <a:noFill/>
        </p:spPr>
        <p:txBody>
          <a:bodyPr wrap="none" rtlCol="0">
            <a:spAutoFit/>
          </a:bodyPr>
          <a:lstStyle/>
          <a:p>
            <a:r>
              <a:rPr lang="en-US" dirty="0">
                <a:solidFill>
                  <a:schemeClr val="bg1"/>
                </a:solidFill>
              </a:rPr>
              <a:t>understanding</a:t>
            </a:r>
          </a:p>
        </p:txBody>
      </p:sp>
      <p:sp>
        <p:nvSpPr>
          <p:cNvPr id="4" name="TextBox 3">
            <a:extLst>
              <a:ext uri="{FF2B5EF4-FFF2-40B4-BE49-F238E27FC236}">
                <a16:creationId xmlns:a16="http://schemas.microsoft.com/office/drawing/2014/main" id="{B7286217-546D-5D32-B47F-18D8E7C07133}"/>
              </a:ext>
            </a:extLst>
          </p:cNvPr>
          <p:cNvSpPr txBox="1"/>
          <p:nvPr/>
        </p:nvSpPr>
        <p:spPr>
          <a:xfrm>
            <a:off x="7556596" y="3966751"/>
            <a:ext cx="3700308" cy="369332"/>
          </a:xfrm>
          <a:prstGeom prst="rect">
            <a:avLst/>
          </a:prstGeom>
          <a:noFill/>
        </p:spPr>
        <p:txBody>
          <a:bodyPr wrap="none" rtlCol="0">
            <a:spAutoFit/>
          </a:bodyPr>
          <a:lstStyle/>
          <a:p>
            <a:r>
              <a:rPr lang="en-US" dirty="0">
                <a:solidFill>
                  <a:schemeClr val="bg1"/>
                </a:solidFill>
              </a:rPr>
              <a:t>a guide to cybersecurity awareness</a:t>
            </a:r>
          </a:p>
        </p:txBody>
      </p:sp>
      <p:sp>
        <p:nvSpPr>
          <p:cNvPr id="5" name="TextBox 4">
            <a:extLst>
              <a:ext uri="{FF2B5EF4-FFF2-40B4-BE49-F238E27FC236}">
                <a16:creationId xmlns:a16="http://schemas.microsoft.com/office/drawing/2014/main" id="{AC7FA93F-A9F9-49A7-8AB0-8723C0E5784D}"/>
              </a:ext>
            </a:extLst>
          </p:cNvPr>
          <p:cNvSpPr txBox="1"/>
          <p:nvPr/>
        </p:nvSpPr>
        <p:spPr>
          <a:xfrm>
            <a:off x="920436" y="5334000"/>
            <a:ext cx="3914020" cy="923330"/>
          </a:xfrm>
          <a:prstGeom prst="rect">
            <a:avLst/>
          </a:prstGeom>
          <a:noFill/>
        </p:spPr>
        <p:txBody>
          <a:bodyPr wrap="none" rtlCol="0">
            <a:spAutoFit/>
          </a:bodyPr>
          <a:lstStyle/>
          <a:p>
            <a:r>
              <a:rPr lang="en-US" dirty="0">
                <a:solidFill>
                  <a:schemeClr val="bg1"/>
                </a:solidFill>
              </a:rPr>
              <a:t>Presented by: </a:t>
            </a:r>
            <a:r>
              <a:rPr lang="en-US" b="1" dirty="0">
                <a:solidFill>
                  <a:schemeClr val="bg1"/>
                </a:solidFill>
              </a:rPr>
              <a:t>Sheikh Iyad </a:t>
            </a:r>
          </a:p>
          <a:p>
            <a:r>
              <a:rPr lang="en-US" dirty="0">
                <a:solidFill>
                  <a:schemeClr val="bg1"/>
                </a:solidFill>
              </a:rPr>
              <a:t>Cybersecurity Workshop - CodeAlpha</a:t>
            </a:r>
          </a:p>
          <a:p>
            <a:r>
              <a:rPr lang="en-US" dirty="0">
                <a:solidFill>
                  <a:schemeClr val="bg1"/>
                </a:solidFill>
              </a:rPr>
              <a:t>15</a:t>
            </a:r>
            <a:r>
              <a:rPr lang="en-US" baseline="30000" dirty="0">
                <a:solidFill>
                  <a:schemeClr val="bg1"/>
                </a:solidFill>
              </a:rPr>
              <a:t>th</a:t>
            </a:r>
            <a:r>
              <a:rPr lang="en-US" dirty="0">
                <a:solidFill>
                  <a:schemeClr val="bg1"/>
                </a:solidFill>
              </a:rPr>
              <a:t> December 2025</a:t>
            </a:r>
          </a:p>
        </p:txBody>
      </p:sp>
    </p:spTree>
    <p:extLst>
      <p:ext uri="{BB962C8B-B14F-4D97-AF65-F5344CB8AC3E}">
        <p14:creationId xmlns:p14="http://schemas.microsoft.com/office/powerpoint/2010/main" val="2945390068"/>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advClick="0">
        <p15:prstTrans prst="curtains"/>
      </p:transition>
    </mc:Choice>
    <mc:Fallback>
      <p:transition spd="slow" advClick="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06D8AA3-64D9-70E7-00B8-8E450E32006C}"/>
              </a:ext>
            </a:extLst>
          </p:cNvPr>
          <p:cNvPicPr>
            <a:picLocks noChangeAspect="1"/>
          </p:cNvPicPr>
          <p:nvPr/>
        </p:nvPicPr>
        <p:blipFill>
          <a:blip r:embed="rId3">
            <a:alphaModFix amt="70000"/>
          </a:blip>
          <a:srcRect l="11099" r="22952"/>
          <a:stretch/>
        </p:blipFill>
        <p:spPr>
          <a:xfrm>
            <a:off x="0" y="2731806"/>
            <a:ext cx="4463358" cy="4126193"/>
          </a:xfrm>
          <a:prstGeom prst="rect">
            <a:avLst/>
          </a:prstGeom>
        </p:spPr>
      </p:pic>
      <p:sp>
        <p:nvSpPr>
          <p:cNvPr id="3" name="Title 2">
            <a:extLst>
              <a:ext uri="{FF2B5EF4-FFF2-40B4-BE49-F238E27FC236}">
                <a16:creationId xmlns:a16="http://schemas.microsoft.com/office/drawing/2014/main" id="{3474D05E-8A36-8D9F-519E-DB514A69D886}"/>
              </a:ext>
            </a:extLst>
          </p:cNvPr>
          <p:cNvSpPr>
            <a:spLocks noGrp="1"/>
          </p:cNvSpPr>
          <p:nvPr>
            <p:ph type="title"/>
          </p:nvPr>
        </p:nvSpPr>
        <p:spPr>
          <a:xfrm>
            <a:off x="914400" y="580084"/>
            <a:ext cx="6192570" cy="844831"/>
          </a:xfrm>
        </p:spPr>
        <p:txBody>
          <a:bodyPr>
            <a:normAutofit/>
          </a:bodyPr>
          <a:lstStyle/>
          <a:p>
            <a:r>
              <a:rPr lang="en-US" sz="4800" dirty="0"/>
              <a:t>What is </a:t>
            </a:r>
            <a:r>
              <a:rPr lang="en-US" sz="4800" b="1" dirty="0"/>
              <a:t>phishing</a:t>
            </a:r>
            <a:r>
              <a:rPr lang="en-US" sz="4800" dirty="0"/>
              <a:t>?</a:t>
            </a:r>
          </a:p>
        </p:txBody>
      </p:sp>
      <p:sp>
        <p:nvSpPr>
          <p:cNvPr id="4" name="Content Placeholder 3">
            <a:extLst>
              <a:ext uri="{FF2B5EF4-FFF2-40B4-BE49-F238E27FC236}">
                <a16:creationId xmlns:a16="http://schemas.microsoft.com/office/drawing/2014/main" id="{B20C1E08-E337-110E-DB8E-41BA4A3341A1}"/>
              </a:ext>
            </a:extLst>
          </p:cNvPr>
          <p:cNvSpPr>
            <a:spLocks noGrp="1"/>
          </p:cNvSpPr>
          <p:nvPr>
            <p:ph sz="quarter" idx="10"/>
          </p:nvPr>
        </p:nvSpPr>
        <p:spPr>
          <a:xfrm>
            <a:off x="914400" y="1360068"/>
            <a:ext cx="5694630" cy="3157612"/>
          </a:xfrm>
        </p:spPr>
        <p:txBody>
          <a:bodyPr>
            <a:normAutofit/>
          </a:bodyPr>
          <a:lstStyle/>
          <a:p>
            <a:pPr algn="just"/>
            <a:r>
              <a:rPr lang="en-US" sz="2000" dirty="0"/>
              <a:t>Phishing is a form of social engineering where attackers deceive individuals into providing personal information, such as passwords or financial details. It often spreads through emails, messages (SMS), and phone calls, posing significant cybersecurity risks.</a:t>
            </a:r>
          </a:p>
          <a:p>
            <a:pPr algn="just"/>
            <a:r>
              <a:rPr lang="en-US" sz="1800" i="1" dirty="0"/>
              <a:t>Example: A fake email from your bank asking you to verify your account details.</a:t>
            </a:r>
          </a:p>
        </p:txBody>
      </p:sp>
      <p:sp>
        <p:nvSpPr>
          <p:cNvPr id="2" name="Slide Number Placeholder 1">
            <a:extLst>
              <a:ext uri="{FF2B5EF4-FFF2-40B4-BE49-F238E27FC236}">
                <a16:creationId xmlns:a16="http://schemas.microsoft.com/office/drawing/2014/main" id="{00255621-1D81-03E6-507B-CB20E070356A}"/>
              </a:ext>
            </a:extLst>
          </p:cNvPr>
          <p:cNvSpPr>
            <a:spLocks noGrp="1"/>
          </p:cNvSpPr>
          <p:nvPr>
            <p:ph type="sldNum" sz="quarter" idx="4"/>
          </p:nvPr>
        </p:nvSpPr>
        <p:spPr>
          <a:xfrm>
            <a:off x="914400" y="6246254"/>
            <a:ext cx="631065" cy="296214"/>
          </a:xfrm>
        </p:spPr>
        <p:txBody>
          <a:bodyPr/>
          <a:lstStyle/>
          <a:p>
            <a:fld id="{B5CEABB6-07DC-46E8-9B57-56EC44A396E5}" type="slidenum">
              <a:rPr lang="en-US" smtClean="0"/>
              <a:pPr/>
              <a:t>2</a:t>
            </a:fld>
            <a:endParaRPr lang="en-US" dirty="0"/>
          </a:p>
        </p:txBody>
      </p:sp>
      <p:pic>
        <p:nvPicPr>
          <p:cNvPr id="8" name="Picture 7" descr="A key on a keyboard&#10;&#10;Description automatically generated">
            <a:extLst>
              <a:ext uri="{FF2B5EF4-FFF2-40B4-BE49-F238E27FC236}">
                <a16:creationId xmlns:a16="http://schemas.microsoft.com/office/drawing/2014/main" id="{5E3434F0-83F3-97F3-43B1-35A0A01534E4}"/>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6944" b="90000" l="10000" r="90000">
                        <a14:foregroundMark x1="29688" y1="9722" x2="32266" y2="7917"/>
                        <a14:foregroundMark x1="34766" y1="9028" x2="36172" y2="8472"/>
                        <a14:foregroundMark x1="25078" y1="7500" x2="21719" y2="11250"/>
                        <a14:foregroundMark x1="21719" y1="11250" x2="21484" y2="12500"/>
                        <a14:foregroundMark x1="34766" y1="7639" x2="35469" y2="7500"/>
                        <a14:foregroundMark x1="34297" y1="6944" x2="36563" y2="8194"/>
                        <a14:foregroundMark x1="53359" y1="60139" x2="63125" y2="67778"/>
                        <a14:foregroundMark x1="80547" y1="82639" x2="80547" y2="82639"/>
                        <a14:foregroundMark x1="76406" y1="78889" x2="76406" y2="78889"/>
                        <a14:backgroundMark x1="55156" y1="64583" x2="55156" y2="64583"/>
                        <a14:backgroundMark x1="56328" y1="64861" x2="56328" y2="64861"/>
                        <a14:backgroundMark x1="55313" y1="63472" x2="55313" y2="63472"/>
                      </a14:backgroundRemoval>
                    </a14:imgEffect>
                  </a14:imgLayer>
                </a14:imgProps>
              </a:ext>
            </a:extLst>
          </a:blip>
          <a:stretch>
            <a:fillRect/>
          </a:stretch>
        </p:blipFill>
        <p:spPr>
          <a:xfrm>
            <a:off x="3883147" y="4479702"/>
            <a:ext cx="4295600" cy="2416275"/>
          </a:xfrm>
          <a:prstGeom prst="rect">
            <a:avLst/>
          </a:prstGeom>
        </p:spPr>
      </p:pic>
    </p:spTree>
    <p:extLst>
      <p:ext uri="{BB962C8B-B14F-4D97-AF65-F5344CB8AC3E}">
        <p14:creationId xmlns:p14="http://schemas.microsoft.com/office/powerpoint/2010/main" val="542059410"/>
      </p:ext>
    </p:extLst>
  </p:cSld>
  <p:clrMapOvr>
    <a:masterClrMapping/>
  </p:clrMapOvr>
  <mc:AlternateContent xmlns:mc="http://schemas.openxmlformats.org/markup-compatibility/2006">
    <mc:Choice xmlns:p14="http://schemas.microsoft.com/office/powerpoint/2010/main" Requires="p14">
      <p:transition spd="slow" p14:dur="1250" advClick="0">
        <p:push dir="u"/>
      </p:transition>
    </mc:Choice>
    <mc:Fallback>
      <p:transition spd="slow" advClick="0">
        <p:push dir="u"/>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6FD5F-786B-1974-5F47-94CA02CFA6E5}"/>
              </a:ext>
            </a:extLst>
          </p:cNvPr>
          <p:cNvSpPr>
            <a:spLocks noGrp="1"/>
          </p:cNvSpPr>
          <p:nvPr>
            <p:ph type="title"/>
          </p:nvPr>
        </p:nvSpPr>
        <p:spPr>
          <a:xfrm>
            <a:off x="1682524" y="457062"/>
            <a:ext cx="5181600" cy="1612849"/>
          </a:xfrm>
        </p:spPr>
        <p:txBody>
          <a:bodyPr/>
          <a:lstStyle/>
          <a:p>
            <a:r>
              <a:rPr lang="en-US" dirty="0"/>
              <a:t>How does </a:t>
            </a:r>
            <a:r>
              <a:rPr lang="en-US" b="1" dirty="0"/>
              <a:t>phishing</a:t>
            </a:r>
            <a:r>
              <a:rPr lang="en-US" dirty="0"/>
              <a:t> work?</a:t>
            </a:r>
          </a:p>
        </p:txBody>
      </p:sp>
      <p:pic>
        <p:nvPicPr>
          <p:cNvPr id="14" name="Picture Placeholder 13">
            <a:extLst>
              <a:ext uri="{FF2B5EF4-FFF2-40B4-BE49-F238E27FC236}">
                <a16:creationId xmlns:a16="http://schemas.microsoft.com/office/drawing/2014/main" id="{F28819F3-7D3B-EB42-24FD-3C0BBC5963B5}"/>
              </a:ext>
            </a:extLst>
          </p:cNvPr>
          <p:cNvPicPr>
            <a:picLocks noGrp="1" noChangeAspect="1"/>
          </p:cNvPicPr>
          <p:nvPr>
            <p:ph type="pic" sz="quarter" idx="10"/>
          </p:nvPr>
        </p:nvPicPr>
        <p:blipFill>
          <a:blip r:embed="rId3">
            <a:alphaModFix amt="50000"/>
          </a:blip>
          <a:srcRect l="-4567" t="-123" r="51193" b="123"/>
          <a:stretch/>
        </p:blipFill>
        <p:spPr>
          <a:xfrm>
            <a:off x="6233040" y="8429"/>
            <a:ext cx="5958960" cy="6849571"/>
          </a:xfrm>
        </p:spPr>
      </p:pic>
      <p:sp>
        <p:nvSpPr>
          <p:cNvPr id="5" name="TextBox 4">
            <a:extLst>
              <a:ext uri="{FF2B5EF4-FFF2-40B4-BE49-F238E27FC236}">
                <a16:creationId xmlns:a16="http://schemas.microsoft.com/office/drawing/2014/main" id="{6988244D-1119-8247-2183-31B8FE95A1A0}"/>
              </a:ext>
            </a:extLst>
          </p:cNvPr>
          <p:cNvSpPr txBox="1"/>
          <p:nvPr/>
        </p:nvSpPr>
        <p:spPr>
          <a:xfrm>
            <a:off x="1016001" y="2290617"/>
            <a:ext cx="5958960" cy="3693319"/>
          </a:xfrm>
          <a:prstGeom prst="rect">
            <a:avLst/>
          </a:prstGeom>
          <a:noFill/>
        </p:spPr>
        <p:txBody>
          <a:bodyPr wrap="square" rtlCol="0">
            <a:spAutoFit/>
          </a:bodyPr>
          <a:lstStyle/>
          <a:p>
            <a:r>
              <a:rPr lang="en-US" dirty="0">
                <a:solidFill>
                  <a:schemeClr val="bg1"/>
                </a:solidFill>
              </a:rPr>
              <a:t>The attacker uses these </a:t>
            </a:r>
            <a:r>
              <a:rPr lang="en-US" b="1" dirty="0">
                <a:solidFill>
                  <a:schemeClr val="bg1"/>
                </a:solidFill>
              </a:rPr>
              <a:t>common phases</a:t>
            </a:r>
            <a:r>
              <a:rPr lang="en-US" dirty="0">
                <a:solidFill>
                  <a:schemeClr val="bg1"/>
                </a:solidFill>
              </a:rPr>
              <a:t> to deceive the victim:</a:t>
            </a:r>
          </a:p>
          <a:p>
            <a:pPr marL="342900" indent="-342900">
              <a:buAutoNum type="arabicPeriod"/>
            </a:pPr>
            <a:r>
              <a:rPr lang="en-US" dirty="0">
                <a:solidFill>
                  <a:schemeClr val="bg1"/>
                </a:solidFill>
              </a:rPr>
              <a:t>Bait</a:t>
            </a:r>
          </a:p>
          <a:p>
            <a:pPr marL="342900" indent="-342900">
              <a:buAutoNum type="arabicPeriod"/>
            </a:pPr>
            <a:r>
              <a:rPr lang="en-US" dirty="0">
                <a:solidFill>
                  <a:schemeClr val="bg1"/>
                </a:solidFill>
              </a:rPr>
              <a:t>Hook</a:t>
            </a:r>
          </a:p>
          <a:p>
            <a:pPr marL="342900" indent="-342900">
              <a:buAutoNum type="arabicPeriod"/>
            </a:pPr>
            <a:r>
              <a:rPr lang="en-US" dirty="0">
                <a:solidFill>
                  <a:schemeClr val="bg1"/>
                </a:solidFill>
              </a:rPr>
              <a:t>Capture</a:t>
            </a:r>
          </a:p>
          <a:p>
            <a:r>
              <a:rPr lang="en-US" sz="2400" dirty="0">
                <a:solidFill>
                  <a:schemeClr val="bg1"/>
                </a:solidFill>
              </a:rPr>
              <a:t>1. </a:t>
            </a:r>
            <a:r>
              <a:rPr lang="en-US" sz="2400" u="sng" dirty="0">
                <a:solidFill>
                  <a:schemeClr val="bg1"/>
                </a:solidFill>
              </a:rPr>
              <a:t>Baiting</a:t>
            </a:r>
            <a:r>
              <a:rPr lang="en-US" sz="2400" dirty="0">
                <a:solidFill>
                  <a:schemeClr val="bg1"/>
                </a:solidFill>
              </a:rPr>
              <a:t>: </a:t>
            </a:r>
            <a:r>
              <a:rPr lang="en-US" dirty="0">
                <a:solidFill>
                  <a:schemeClr val="bg1"/>
                </a:solidFill>
              </a:rPr>
              <a:t>The attacker prepares an email or SMS and sends it to the victim.</a:t>
            </a:r>
          </a:p>
          <a:p>
            <a:r>
              <a:rPr lang="en-US" sz="2400" dirty="0">
                <a:solidFill>
                  <a:schemeClr val="bg1"/>
                </a:solidFill>
              </a:rPr>
              <a:t>2. </a:t>
            </a:r>
            <a:r>
              <a:rPr lang="en-US" sz="2400" u="sng" dirty="0">
                <a:solidFill>
                  <a:schemeClr val="bg1"/>
                </a:solidFill>
              </a:rPr>
              <a:t>Hooking</a:t>
            </a:r>
            <a:r>
              <a:rPr lang="en-US" sz="2400" dirty="0">
                <a:solidFill>
                  <a:schemeClr val="bg1"/>
                </a:solidFill>
              </a:rPr>
              <a:t>: </a:t>
            </a:r>
            <a:r>
              <a:rPr lang="en-US" dirty="0">
                <a:solidFill>
                  <a:schemeClr val="bg1"/>
                </a:solidFill>
              </a:rPr>
              <a:t>The attacker convinces his victim to click on a specific link where all the data can be entered.</a:t>
            </a:r>
          </a:p>
          <a:p>
            <a:r>
              <a:rPr lang="en-US" dirty="0">
                <a:solidFill>
                  <a:schemeClr val="bg1"/>
                </a:solidFill>
              </a:rPr>
              <a:t>3. </a:t>
            </a:r>
            <a:r>
              <a:rPr lang="en-US" sz="2400" u="sng" dirty="0">
                <a:solidFill>
                  <a:schemeClr val="bg1"/>
                </a:solidFill>
              </a:rPr>
              <a:t>Capturing</a:t>
            </a:r>
            <a:r>
              <a:rPr lang="en-US" sz="2400" dirty="0">
                <a:solidFill>
                  <a:schemeClr val="bg1"/>
                </a:solidFill>
              </a:rPr>
              <a:t>: </a:t>
            </a:r>
            <a:r>
              <a:rPr lang="en-US" dirty="0">
                <a:solidFill>
                  <a:schemeClr val="bg1"/>
                </a:solidFill>
              </a:rPr>
              <a:t>When the victim enter their data on the false link, all the data is captured and sent to the attacker.</a:t>
            </a:r>
          </a:p>
        </p:txBody>
      </p:sp>
    </p:spTree>
    <p:extLst>
      <p:ext uri="{BB962C8B-B14F-4D97-AF65-F5344CB8AC3E}">
        <p14:creationId xmlns:p14="http://schemas.microsoft.com/office/powerpoint/2010/main" val="4293742996"/>
      </p:ext>
    </p:extLst>
  </p:cSld>
  <p:clrMapOvr>
    <a:masterClrMapping/>
  </p:clrMapOvr>
  <mc:AlternateContent xmlns:mc="http://schemas.openxmlformats.org/markup-compatibility/2006">
    <mc:Choice xmlns:p14="http://schemas.microsoft.com/office/powerpoint/2010/main" Requires="p14">
      <p:transition spd="slow" p14:dur="1500" advClick="0">
        <p:cover/>
      </p:transition>
    </mc:Choice>
    <mc:Fallback>
      <p:transition spd="slow" advClick="0">
        <p:cover/>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8E4F0B-A6EB-861C-1C34-CAA9BDE47858}"/>
              </a:ext>
            </a:extLst>
          </p:cNvPr>
          <p:cNvSpPr>
            <a:spLocks noGrp="1"/>
          </p:cNvSpPr>
          <p:nvPr>
            <p:ph type="title"/>
          </p:nvPr>
        </p:nvSpPr>
        <p:spPr>
          <a:xfrm>
            <a:off x="914400" y="-132398"/>
            <a:ext cx="5069940" cy="1646555"/>
          </a:xfrm>
        </p:spPr>
        <p:txBody>
          <a:bodyPr>
            <a:normAutofit/>
          </a:bodyPr>
          <a:lstStyle/>
          <a:p>
            <a:r>
              <a:rPr lang="en-US" sz="4000" u="sng" dirty="0"/>
              <a:t>How to recognize </a:t>
            </a:r>
            <a:r>
              <a:rPr lang="en-US" sz="4000" b="1" u="sng" dirty="0"/>
              <a:t>Phishing?</a:t>
            </a:r>
          </a:p>
        </p:txBody>
      </p:sp>
      <p:sp>
        <p:nvSpPr>
          <p:cNvPr id="3" name="Content Placeholder 2">
            <a:extLst>
              <a:ext uri="{FF2B5EF4-FFF2-40B4-BE49-F238E27FC236}">
                <a16:creationId xmlns:a16="http://schemas.microsoft.com/office/drawing/2014/main" id="{59F97739-E0DF-24F3-7886-013A799A52C3}"/>
              </a:ext>
            </a:extLst>
          </p:cNvPr>
          <p:cNvSpPr>
            <a:spLocks noGrp="1"/>
          </p:cNvSpPr>
          <p:nvPr>
            <p:ph sz="quarter" idx="10"/>
          </p:nvPr>
        </p:nvSpPr>
        <p:spPr>
          <a:xfrm>
            <a:off x="914399" y="1403927"/>
            <a:ext cx="5069942" cy="4763193"/>
          </a:xfrm>
        </p:spPr>
        <p:txBody>
          <a:bodyPr>
            <a:normAutofit fontScale="92500" lnSpcReduction="10000"/>
          </a:bodyPr>
          <a:lstStyle/>
          <a:p>
            <a:pPr marL="0" indent="0" algn="just">
              <a:spcBef>
                <a:spcPts val="0"/>
              </a:spcBef>
              <a:spcAft>
                <a:spcPts val="1200"/>
              </a:spcAft>
              <a:buNone/>
            </a:pPr>
            <a:r>
              <a:rPr lang="en-US" dirty="0"/>
              <a:t>Phishing emails and text messages often tell a story to trick you into clicking on a link or opening an attachment. You might get an unexpected email or text message that looks like it’s from a company you know or trust, like a bank or a credit card or utility company. Or maybe it’s from an online payment website or app. The message could be from a scammer, who might be demanding these.</a:t>
            </a:r>
          </a:p>
          <a:p>
            <a:pPr marL="0" indent="0">
              <a:buNone/>
            </a:pPr>
            <a:r>
              <a:rPr lang="en-US" dirty="0"/>
              <a:t>To spot a phishing email, check for:</a:t>
            </a:r>
          </a:p>
          <a:p>
            <a:r>
              <a:rPr lang="en-US" u="sng" dirty="0"/>
              <a:t>bad grammar</a:t>
            </a:r>
            <a:r>
              <a:rPr lang="en-US" dirty="0"/>
              <a:t> and </a:t>
            </a:r>
            <a:r>
              <a:rPr lang="en-US" u="sng" dirty="0"/>
              <a:t>spelling mistakes</a:t>
            </a:r>
            <a:r>
              <a:rPr lang="en-US" dirty="0"/>
              <a:t>.</a:t>
            </a:r>
          </a:p>
          <a:p>
            <a:r>
              <a:rPr lang="en-US" dirty="0"/>
              <a:t>Emails with an </a:t>
            </a:r>
            <a:r>
              <a:rPr lang="en-US" u="sng" dirty="0"/>
              <a:t>Unfamiliar Greeting</a:t>
            </a:r>
            <a:r>
              <a:rPr lang="en-US" dirty="0"/>
              <a:t> or </a:t>
            </a:r>
            <a:r>
              <a:rPr lang="en-US" u="sng" dirty="0"/>
              <a:t>Salutation.</a:t>
            </a:r>
          </a:p>
          <a:p>
            <a:r>
              <a:rPr lang="en-US" dirty="0"/>
              <a:t>Suspicious Attachments (files like .exe, .zip, .7z, .bat)</a:t>
            </a:r>
          </a:p>
          <a:p>
            <a:r>
              <a:rPr lang="en-US" dirty="0"/>
              <a:t>Emails Demanding Urgent Action</a:t>
            </a:r>
          </a:p>
          <a:p>
            <a:endParaRPr lang="en-US" u="sng" dirty="0"/>
          </a:p>
          <a:p>
            <a:pPr marL="0" indent="0">
              <a:buNone/>
            </a:pPr>
            <a:endParaRPr lang="en-US" u="sng" dirty="0"/>
          </a:p>
          <a:p>
            <a:pPr marL="0" indent="0">
              <a:spcBef>
                <a:spcPts val="0"/>
              </a:spcBef>
              <a:spcAft>
                <a:spcPts val="1200"/>
              </a:spcAft>
              <a:buNone/>
            </a:pPr>
            <a:endParaRPr lang="en-US" dirty="0"/>
          </a:p>
          <a:p>
            <a:pPr marL="0" indent="0">
              <a:spcBef>
                <a:spcPts val="0"/>
              </a:spcBef>
              <a:spcAft>
                <a:spcPts val="1200"/>
              </a:spcAft>
              <a:buNone/>
            </a:pPr>
            <a:endParaRPr lang="en-US" sz="2000" cap="none" dirty="0">
              <a:cs typeface="Calibri"/>
            </a:endParaRPr>
          </a:p>
        </p:txBody>
      </p:sp>
      <p:sp>
        <p:nvSpPr>
          <p:cNvPr id="4" name="Slide Number Placeholder 3">
            <a:extLst>
              <a:ext uri="{FF2B5EF4-FFF2-40B4-BE49-F238E27FC236}">
                <a16:creationId xmlns:a16="http://schemas.microsoft.com/office/drawing/2014/main" id="{6FE0D061-7327-A55C-AF6A-A95C24DD8B72}"/>
              </a:ext>
            </a:extLst>
          </p:cNvPr>
          <p:cNvSpPr>
            <a:spLocks noGrp="1"/>
          </p:cNvSpPr>
          <p:nvPr>
            <p:ph type="sldNum" sz="quarter" idx="4"/>
          </p:nvPr>
        </p:nvSpPr>
        <p:spPr/>
        <p:txBody>
          <a:bodyPr/>
          <a:lstStyle/>
          <a:p>
            <a:fld id="{B5CEABB6-07DC-46E8-9B57-56EC44A396E5}" type="slidenum">
              <a:rPr lang="en-US" smtClean="0"/>
              <a:pPr/>
              <a:t>4</a:t>
            </a:fld>
            <a:endParaRPr lang="en-US" dirty="0"/>
          </a:p>
        </p:txBody>
      </p:sp>
      <p:pic>
        <p:nvPicPr>
          <p:cNvPr id="7" name="Picture 6" descr="A computer screen with text and symbols&#10;&#10;Description automatically generated">
            <a:extLst>
              <a:ext uri="{FF2B5EF4-FFF2-40B4-BE49-F238E27FC236}">
                <a16:creationId xmlns:a16="http://schemas.microsoft.com/office/drawing/2014/main" id="{9E3FCE10-7C57-80ED-B04D-61EB607EAB4F}"/>
              </a:ext>
            </a:extLst>
          </p:cNvPr>
          <p:cNvPicPr>
            <a:picLocks noChangeAspect="1"/>
          </p:cNvPicPr>
          <p:nvPr/>
        </p:nvPicPr>
        <p:blipFill>
          <a:blip r:embed="rId3"/>
          <a:srcRect t="9320" b="6275"/>
          <a:stretch/>
        </p:blipFill>
        <p:spPr>
          <a:xfrm>
            <a:off x="6207661" y="315532"/>
            <a:ext cx="5719264" cy="2795330"/>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8" name="Picture 7" descr="A email message with red arrows&#10;&#10;Description automatically generated with medium confidence">
            <a:extLst>
              <a:ext uri="{FF2B5EF4-FFF2-40B4-BE49-F238E27FC236}">
                <a16:creationId xmlns:a16="http://schemas.microsoft.com/office/drawing/2014/main" id="{8604A47B-9708-42DC-9801-07ABF31D0B8B}"/>
              </a:ext>
            </a:extLst>
          </p:cNvPr>
          <p:cNvPicPr>
            <a:picLocks noChangeAspect="1"/>
          </p:cNvPicPr>
          <p:nvPr/>
        </p:nvPicPr>
        <p:blipFill>
          <a:blip r:embed="rId4"/>
          <a:stretch>
            <a:fillRect/>
          </a:stretch>
        </p:blipFill>
        <p:spPr>
          <a:xfrm>
            <a:off x="7216014" y="3429000"/>
            <a:ext cx="3702558" cy="2427907"/>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412000632"/>
      </p:ext>
    </p:extLst>
  </p:cSld>
  <p:clrMapOvr>
    <a:masterClrMapping/>
  </p:clrMapOvr>
  <mc:AlternateContent xmlns:mc="http://schemas.openxmlformats.org/markup-compatibility/2006">
    <mc:Choice xmlns:p14="http://schemas.microsoft.com/office/powerpoint/2010/main" Requires="p14">
      <p:transition spd="med" p14:dur="700" advClick="0">
        <p:fade/>
      </p:transition>
    </mc:Choice>
    <mc:Fallback>
      <p:transition spd="med" advClick="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group of phones connected to a hook&#10;&#10;Description automatically generated">
            <a:extLst>
              <a:ext uri="{FF2B5EF4-FFF2-40B4-BE49-F238E27FC236}">
                <a16:creationId xmlns:a16="http://schemas.microsoft.com/office/drawing/2014/main" id="{6150AB36-596F-0228-FBC4-2A461C014CEA}"/>
              </a:ext>
            </a:extLst>
          </p:cNvPr>
          <p:cNvPicPr>
            <a:picLocks noChangeAspect="1"/>
          </p:cNvPicPr>
          <p:nvPr/>
        </p:nvPicPr>
        <p:blipFill>
          <a:blip r:embed="rId3">
            <a:alphaModFix amt="20000"/>
          </a:blip>
          <a:stretch>
            <a:fillRect/>
          </a:stretch>
        </p:blipFill>
        <p:spPr>
          <a:xfrm>
            <a:off x="0" y="0"/>
            <a:ext cx="12191999" cy="6858000"/>
          </a:xfrm>
          <a:prstGeom prst="rect">
            <a:avLst/>
          </a:prstGeom>
        </p:spPr>
      </p:pic>
      <p:sp>
        <p:nvSpPr>
          <p:cNvPr id="2" name="Title 1">
            <a:extLst>
              <a:ext uri="{FF2B5EF4-FFF2-40B4-BE49-F238E27FC236}">
                <a16:creationId xmlns:a16="http://schemas.microsoft.com/office/drawing/2014/main" id="{F992D586-3F7C-3202-E4F4-1F65B9A7D428}"/>
              </a:ext>
            </a:extLst>
          </p:cNvPr>
          <p:cNvSpPr>
            <a:spLocks noGrp="1"/>
          </p:cNvSpPr>
          <p:nvPr>
            <p:ph type="title"/>
          </p:nvPr>
        </p:nvSpPr>
        <p:spPr>
          <a:xfrm>
            <a:off x="523591" y="151203"/>
            <a:ext cx="10363201" cy="1629601"/>
          </a:xfrm>
        </p:spPr>
        <p:txBody>
          <a:bodyPr>
            <a:normAutofit/>
          </a:bodyPr>
          <a:lstStyle/>
          <a:p>
            <a:r>
              <a:rPr lang="en-US" sz="4800" dirty="0"/>
              <a:t>Avoiding </a:t>
            </a:r>
            <a:r>
              <a:rPr lang="en-US" sz="4800" b="1" dirty="0"/>
              <a:t>Phishing</a:t>
            </a:r>
            <a:r>
              <a:rPr lang="en-US" sz="4800" dirty="0"/>
              <a:t> Emails</a:t>
            </a:r>
          </a:p>
        </p:txBody>
      </p:sp>
      <p:sp>
        <p:nvSpPr>
          <p:cNvPr id="3" name="Content Placeholder 2">
            <a:extLst>
              <a:ext uri="{FF2B5EF4-FFF2-40B4-BE49-F238E27FC236}">
                <a16:creationId xmlns:a16="http://schemas.microsoft.com/office/drawing/2014/main" id="{375DADF2-8E4D-6C0E-0FA2-C5228AF29C1D}"/>
              </a:ext>
            </a:extLst>
          </p:cNvPr>
          <p:cNvSpPr>
            <a:spLocks noGrp="1"/>
          </p:cNvSpPr>
          <p:nvPr>
            <p:ph sz="quarter" idx="10"/>
          </p:nvPr>
        </p:nvSpPr>
        <p:spPr>
          <a:xfrm>
            <a:off x="523591" y="1732538"/>
            <a:ext cx="11144817" cy="3989251"/>
          </a:xfrm>
        </p:spPr>
        <p:txBody>
          <a:bodyPr/>
          <a:lstStyle/>
          <a:p>
            <a:pPr marL="0" indent="0">
              <a:buNone/>
            </a:pPr>
            <a:r>
              <a:rPr lang="en-US" dirty="0"/>
              <a:t>Your email spam filters might keep many phishing emails out of your inbox. But scammers are always trying to outsmart spam filters, so extra layers of protection can help. Here are four ways to protect yourself from phishing attacks.</a:t>
            </a:r>
          </a:p>
          <a:p>
            <a:r>
              <a:rPr lang="en-US" dirty="0"/>
              <a:t>Avoid emails from bank as many as you can, visit your local bank if there’s any action required.</a:t>
            </a:r>
          </a:p>
          <a:p>
            <a:r>
              <a:rPr lang="en-US" dirty="0"/>
              <a:t>Visit official sites directly and look if any action is required.</a:t>
            </a:r>
          </a:p>
          <a:p>
            <a:r>
              <a:rPr lang="en-US" dirty="0"/>
              <a:t>Protect your computer by using security software.</a:t>
            </a:r>
          </a:p>
          <a:p>
            <a:r>
              <a:rPr lang="en-US" dirty="0"/>
              <a:t>Protect your cell phone by setting software to update automatically.</a:t>
            </a:r>
          </a:p>
          <a:p>
            <a:r>
              <a:rPr lang="en-US" dirty="0"/>
              <a:t>Protect your accounts by using multi-factor authentication.</a:t>
            </a:r>
          </a:p>
          <a:p>
            <a:r>
              <a:rPr lang="en-US" dirty="0"/>
              <a:t>Protect your data by backing it up.</a:t>
            </a:r>
          </a:p>
        </p:txBody>
      </p:sp>
      <p:sp>
        <p:nvSpPr>
          <p:cNvPr id="5" name="Slide Number Placeholder 4">
            <a:extLst>
              <a:ext uri="{FF2B5EF4-FFF2-40B4-BE49-F238E27FC236}">
                <a16:creationId xmlns:a16="http://schemas.microsoft.com/office/drawing/2014/main" id="{FD4FFC83-A1E8-FCEA-2C47-38C5ADAEA1CA}"/>
              </a:ext>
            </a:extLst>
          </p:cNvPr>
          <p:cNvSpPr>
            <a:spLocks noGrp="1"/>
          </p:cNvSpPr>
          <p:nvPr>
            <p:ph type="sldNum" sz="quarter" idx="4"/>
          </p:nvPr>
        </p:nvSpPr>
        <p:spPr>
          <a:xfrm>
            <a:off x="914400" y="6246254"/>
            <a:ext cx="631065" cy="296214"/>
          </a:xfrm>
        </p:spPr>
        <p:txBody>
          <a:bodyPr/>
          <a:lstStyle/>
          <a:p>
            <a:fld id="{B5CEABB6-07DC-46E8-9B57-56EC44A396E5}" type="slidenum">
              <a:rPr lang="en-US" smtClean="0"/>
              <a:pPr/>
              <a:t>5</a:t>
            </a:fld>
            <a:endParaRPr lang="en-US" dirty="0"/>
          </a:p>
        </p:txBody>
      </p:sp>
    </p:spTree>
    <p:extLst>
      <p:ext uri="{BB962C8B-B14F-4D97-AF65-F5344CB8AC3E}">
        <p14:creationId xmlns:p14="http://schemas.microsoft.com/office/powerpoint/2010/main" val="430403476"/>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advClick="0">
        <p15:prstTrans prst="fallOver"/>
      </p:transition>
    </mc:Choice>
    <mc:Fallback>
      <p:transition spd="slow" advClick="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line art of a padlock and a document&#10;&#10;Description automatically generated">
            <a:extLst>
              <a:ext uri="{FF2B5EF4-FFF2-40B4-BE49-F238E27FC236}">
                <a16:creationId xmlns:a16="http://schemas.microsoft.com/office/drawing/2014/main" id="{9C62DBB1-3AC7-4858-43A5-D63BDD6FDAE7}"/>
              </a:ext>
            </a:extLst>
          </p:cNvPr>
          <p:cNvPicPr>
            <a:picLocks noChangeAspect="1"/>
          </p:cNvPicPr>
          <p:nvPr/>
        </p:nvPicPr>
        <p:blipFill>
          <a:blip r:embed="rId3">
            <a:alphaModFix amt="20000"/>
          </a:blip>
          <a:srcRect t="18074"/>
          <a:stretch/>
        </p:blipFill>
        <p:spPr>
          <a:xfrm>
            <a:off x="186420" y="1656783"/>
            <a:ext cx="11819159" cy="4547773"/>
          </a:xfrm>
          <a:prstGeom prst="rect">
            <a:avLst/>
          </a:prstGeom>
        </p:spPr>
      </p:pic>
      <p:sp>
        <p:nvSpPr>
          <p:cNvPr id="2" name="Title 1">
            <a:extLst>
              <a:ext uri="{FF2B5EF4-FFF2-40B4-BE49-F238E27FC236}">
                <a16:creationId xmlns:a16="http://schemas.microsoft.com/office/drawing/2014/main" id="{6DBDB0AE-5ADD-1975-6BDD-38608925072A}"/>
              </a:ext>
            </a:extLst>
          </p:cNvPr>
          <p:cNvSpPr>
            <a:spLocks noGrp="1"/>
          </p:cNvSpPr>
          <p:nvPr>
            <p:ph type="title"/>
          </p:nvPr>
        </p:nvSpPr>
        <p:spPr>
          <a:xfrm>
            <a:off x="914398" y="515777"/>
            <a:ext cx="10439401" cy="1617017"/>
          </a:xfrm>
        </p:spPr>
        <p:txBody>
          <a:bodyPr>
            <a:normAutofit/>
          </a:bodyPr>
          <a:lstStyle/>
          <a:p>
            <a:r>
              <a:rPr lang="en-US" sz="4400" dirty="0"/>
              <a:t>What to do if you got </a:t>
            </a:r>
            <a:r>
              <a:rPr lang="en-US" sz="4400" b="1" dirty="0"/>
              <a:t>phished</a:t>
            </a:r>
            <a:r>
              <a:rPr lang="en-US" sz="4400" dirty="0"/>
              <a:t>?</a:t>
            </a:r>
          </a:p>
        </p:txBody>
      </p:sp>
      <p:sp>
        <p:nvSpPr>
          <p:cNvPr id="3" name="Content Placeholder 2">
            <a:extLst>
              <a:ext uri="{FF2B5EF4-FFF2-40B4-BE49-F238E27FC236}">
                <a16:creationId xmlns:a16="http://schemas.microsoft.com/office/drawing/2014/main" id="{E374C67C-D286-74AE-086C-3E45FF9D9542}"/>
              </a:ext>
            </a:extLst>
          </p:cNvPr>
          <p:cNvSpPr>
            <a:spLocks noGrp="1"/>
          </p:cNvSpPr>
          <p:nvPr>
            <p:ph sz="quarter" idx="10"/>
          </p:nvPr>
        </p:nvSpPr>
        <p:spPr>
          <a:xfrm>
            <a:off x="914399" y="2022250"/>
            <a:ext cx="10439401" cy="3747180"/>
          </a:xfrm>
        </p:spPr>
        <p:txBody>
          <a:bodyPr/>
          <a:lstStyle/>
          <a:p>
            <a:pPr marL="0" indent="0">
              <a:buNone/>
            </a:pPr>
            <a:r>
              <a:rPr lang="en-US" b="0" dirty="0"/>
              <a:t>Victims of phishing may wonder what to do after their details have been compromised. There are numerous steps that can be taken which may mitigate the damage from the attack, stop other people from becoming phishing victims of the same scam, and even protect the victim from future attacks. Here are some things to consider.</a:t>
            </a:r>
          </a:p>
          <a:p>
            <a:r>
              <a:rPr lang="en-US" b="0" dirty="0"/>
              <a:t>Figure out what happened: Victim needs to understand how the attack happened.</a:t>
            </a:r>
          </a:p>
          <a:p>
            <a:r>
              <a:rPr lang="en-US" b="0" dirty="0"/>
              <a:t>Contact the compromised authority: Victim needs to contact the authority/company to secure all the compromised data as soon as possible to prevent more damage.</a:t>
            </a:r>
          </a:p>
          <a:p>
            <a:r>
              <a:rPr lang="en-US" b="0" dirty="0"/>
              <a:t>Update any compromised passwords: Change the passwords of potentially compromised websites.</a:t>
            </a:r>
          </a:p>
          <a:p>
            <a:r>
              <a:rPr lang="en-US" b="0" dirty="0"/>
              <a:t>Run a full scan on compromised device: Run a full scan from the anti-virus installed in the device.</a:t>
            </a:r>
          </a:p>
        </p:txBody>
      </p:sp>
      <p:sp>
        <p:nvSpPr>
          <p:cNvPr id="5" name="Slide Number Placeholder 4">
            <a:extLst>
              <a:ext uri="{FF2B5EF4-FFF2-40B4-BE49-F238E27FC236}">
                <a16:creationId xmlns:a16="http://schemas.microsoft.com/office/drawing/2014/main" id="{4D27E5DB-AFB6-9088-87C9-1F671C0B0330}"/>
              </a:ext>
            </a:extLst>
          </p:cNvPr>
          <p:cNvSpPr>
            <a:spLocks noGrp="1"/>
          </p:cNvSpPr>
          <p:nvPr>
            <p:ph type="sldNum" sz="quarter" idx="4"/>
          </p:nvPr>
        </p:nvSpPr>
        <p:spPr>
          <a:xfrm>
            <a:off x="914400" y="6246254"/>
            <a:ext cx="631065" cy="296214"/>
          </a:xfrm>
        </p:spPr>
        <p:txBody>
          <a:bodyPr/>
          <a:lstStyle/>
          <a:p>
            <a:fld id="{B5CEABB6-07DC-46E8-9B57-56EC44A396E5}" type="slidenum">
              <a:rPr lang="en-US" smtClean="0"/>
              <a:pPr/>
              <a:t>6</a:t>
            </a:fld>
            <a:endParaRPr lang="en-US" dirty="0"/>
          </a:p>
        </p:txBody>
      </p:sp>
    </p:spTree>
    <p:extLst>
      <p:ext uri="{BB962C8B-B14F-4D97-AF65-F5344CB8AC3E}">
        <p14:creationId xmlns:p14="http://schemas.microsoft.com/office/powerpoint/2010/main" val="569699605"/>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advClick="0">
        <p15:prstTrans prst="drape"/>
      </p:transition>
    </mc:Choice>
    <mc:Fallback>
      <p:transition spd="slow" advClick="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66ECCB-97D6-3007-C270-3D53E5EEAE5C}"/>
              </a:ext>
            </a:extLst>
          </p:cNvPr>
          <p:cNvSpPr>
            <a:spLocks noGrp="1"/>
          </p:cNvSpPr>
          <p:nvPr>
            <p:ph type="title"/>
          </p:nvPr>
        </p:nvSpPr>
        <p:spPr>
          <a:xfrm>
            <a:off x="876298" y="315532"/>
            <a:ext cx="10439401" cy="1314500"/>
          </a:xfrm>
        </p:spPr>
        <p:txBody>
          <a:bodyPr>
            <a:normAutofit/>
          </a:bodyPr>
          <a:lstStyle/>
          <a:p>
            <a:pPr algn="ctr"/>
            <a:r>
              <a:rPr lang="en-US" sz="6600" dirty="0"/>
              <a:t>Conclusion</a:t>
            </a:r>
          </a:p>
        </p:txBody>
      </p:sp>
      <p:sp>
        <p:nvSpPr>
          <p:cNvPr id="4" name="Content Placeholder 3">
            <a:extLst>
              <a:ext uri="{FF2B5EF4-FFF2-40B4-BE49-F238E27FC236}">
                <a16:creationId xmlns:a16="http://schemas.microsoft.com/office/drawing/2014/main" id="{B994B92F-3749-3952-D276-80DB6D91EAF3}"/>
              </a:ext>
            </a:extLst>
          </p:cNvPr>
          <p:cNvSpPr>
            <a:spLocks noGrp="1"/>
          </p:cNvSpPr>
          <p:nvPr>
            <p:ph sz="quarter" idx="11"/>
          </p:nvPr>
        </p:nvSpPr>
        <p:spPr>
          <a:xfrm>
            <a:off x="785765" y="1724355"/>
            <a:ext cx="10620468" cy="4635540"/>
          </a:xfrm>
        </p:spPr>
        <p:txBody>
          <a:bodyPr>
            <a:normAutofit fontScale="92500" lnSpcReduction="20000"/>
          </a:bodyPr>
          <a:lstStyle/>
          <a:p>
            <a:pPr marL="0" indent="0">
              <a:buNone/>
            </a:pPr>
            <a:r>
              <a:rPr lang="en-US" sz="2400" dirty="0"/>
              <a:t>Phishing attacks are one of the most common cyber threats today, targeting individuals and organizations alike. The key to staying protected is </a:t>
            </a:r>
            <a:r>
              <a:rPr lang="en-US" sz="2400" b="1" dirty="0"/>
              <a:t>awareness and vigilance</a:t>
            </a:r>
            <a:r>
              <a:rPr lang="en-US" sz="2400" dirty="0"/>
              <a:t>.</a:t>
            </a:r>
            <a:br>
              <a:rPr lang="en-US" sz="2400" dirty="0"/>
            </a:br>
            <a:r>
              <a:rPr lang="en-US" sz="2400" dirty="0"/>
              <a:t>By recognizing phishing attempts and understanding their tactics, you can safeguard your personal information and help prevent cybercrime.</a:t>
            </a:r>
          </a:p>
          <a:p>
            <a:pPr marL="0" indent="0">
              <a:buNone/>
            </a:pPr>
            <a:r>
              <a:rPr lang="en-US" sz="2400" b="1" dirty="0"/>
              <a:t>Key Takeaways:</a:t>
            </a:r>
          </a:p>
          <a:p>
            <a:r>
              <a:rPr lang="en-US" sz="2400" b="1" dirty="0"/>
              <a:t>Think before you click</a:t>
            </a:r>
            <a:r>
              <a:rPr lang="en-US" sz="2400" dirty="0"/>
              <a:t> – Avoid suspicious links and attachments.</a:t>
            </a:r>
          </a:p>
          <a:p>
            <a:r>
              <a:rPr lang="en-US" sz="2400" b="1" dirty="0"/>
              <a:t>Verify the source</a:t>
            </a:r>
            <a:r>
              <a:rPr lang="en-US" sz="2400" dirty="0"/>
              <a:t> – Always double-check emails and messages from unknown senders.</a:t>
            </a:r>
          </a:p>
          <a:p>
            <a:r>
              <a:rPr lang="en-US" sz="2400" b="1" dirty="0"/>
              <a:t>Secure your accounts</a:t>
            </a:r>
            <a:r>
              <a:rPr lang="en-US" sz="2400" dirty="0"/>
              <a:t> – Use strong passwords and enable multi-factor authentication (MFA).</a:t>
            </a:r>
          </a:p>
          <a:p>
            <a:r>
              <a:rPr lang="en-US" sz="2400" b="1" dirty="0"/>
              <a:t>Stay updated</a:t>
            </a:r>
            <a:r>
              <a:rPr lang="en-US" sz="2400" dirty="0"/>
              <a:t> – Be aware of the latest phishing techniques.</a:t>
            </a:r>
          </a:p>
          <a:p>
            <a:pPr marL="0" indent="0">
              <a:buNone/>
            </a:pPr>
            <a:r>
              <a:rPr lang="en-US" sz="2400" dirty="0"/>
              <a:t>Remember, </a:t>
            </a:r>
            <a:r>
              <a:rPr lang="en-US" sz="2400" b="1" dirty="0"/>
              <a:t>cybersecurity is a shared responsibility</a:t>
            </a:r>
            <a:r>
              <a:rPr lang="en-US" sz="2400" dirty="0"/>
              <a:t>. Stay informed, stay alert, and help spread awareness to keep the digital world safer for everyone.</a:t>
            </a:r>
          </a:p>
          <a:p>
            <a:pPr marL="0" indent="0">
              <a:buNone/>
            </a:pPr>
            <a:endParaRPr lang="en-US" sz="2400" dirty="0"/>
          </a:p>
        </p:txBody>
      </p:sp>
      <p:sp>
        <p:nvSpPr>
          <p:cNvPr id="5" name="Slide Number Placeholder 4">
            <a:extLst>
              <a:ext uri="{FF2B5EF4-FFF2-40B4-BE49-F238E27FC236}">
                <a16:creationId xmlns:a16="http://schemas.microsoft.com/office/drawing/2014/main" id="{3E2B91DB-2923-9FE0-E6C2-FBA814D3D30A}"/>
              </a:ext>
            </a:extLst>
          </p:cNvPr>
          <p:cNvSpPr>
            <a:spLocks noGrp="1"/>
          </p:cNvSpPr>
          <p:nvPr>
            <p:ph type="sldNum" sz="quarter" idx="4"/>
          </p:nvPr>
        </p:nvSpPr>
        <p:spPr/>
        <p:txBody>
          <a:bodyPr/>
          <a:lstStyle/>
          <a:p>
            <a:fld id="{B5CEABB6-07DC-46E8-9B57-56EC44A396E5}" type="slidenum">
              <a:rPr lang="en-US" smtClean="0"/>
              <a:pPr/>
              <a:t>7</a:t>
            </a:fld>
            <a:endParaRPr lang="en-US" dirty="0"/>
          </a:p>
        </p:txBody>
      </p:sp>
    </p:spTree>
    <p:extLst>
      <p:ext uri="{BB962C8B-B14F-4D97-AF65-F5344CB8AC3E}">
        <p14:creationId xmlns:p14="http://schemas.microsoft.com/office/powerpoint/2010/main" val="3357311561"/>
      </p:ext>
    </p:extLst>
  </p:cSld>
  <p:clrMapOvr>
    <a:masterClrMapping/>
  </p:clrMapOvr>
  <p:transition spd="slow" advClick="0">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6A820B0-B2C2-A5E8-8487-DB75BD59C83A}"/>
              </a:ext>
            </a:extLst>
          </p:cNvPr>
          <p:cNvSpPr>
            <a:spLocks noGrp="1"/>
          </p:cNvSpPr>
          <p:nvPr>
            <p:ph type="sldNum" sz="quarter" idx="4"/>
          </p:nvPr>
        </p:nvSpPr>
        <p:spPr/>
        <p:txBody>
          <a:bodyPr/>
          <a:lstStyle/>
          <a:p>
            <a:fld id="{B5CEABB6-07DC-46E8-9B57-56EC44A396E5}" type="slidenum">
              <a:rPr lang="en-US" smtClean="0"/>
              <a:pPr/>
              <a:t>8</a:t>
            </a:fld>
            <a:endParaRPr lang="en-US" dirty="0"/>
          </a:p>
        </p:txBody>
      </p:sp>
      <p:pic>
        <p:nvPicPr>
          <p:cNvPr id="11" name="Picture 10" descr="A blue and white thank you sign&#10;&#10;Description automatically generated">
            <a:extLst>
              <a:ext uri="{FF2B5EF4-FFF2-40B4-BE49-F238E27FC236}">
                <a16:creationId xmlns:a16="http://schemas.microsoft.com/office/drawing/2014/main" id="{71CC6179-7380-2318-DB45-9940BC19CE1A}"/>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557307186"/>
      </p:ext>
    </p:extLst>
  </p:cSld>
  <p:clrMapOvr>
    <a:masterClrMapping/>
  </p:clrMapOvr>
  <p:transition spd="slow" advClick="0">
    <p:push dir="d"/>
  </p:transition>
</p:sld>
</file>

<file path=ppt/theme/theme1.xml><?xml version="1.0" encoding="utf-8"?>
<a:theme xmlns:a="http://schemas.openxmlformats.org/drawingml/2006/main" name="Custom">
  <a:themeElements>
    <a:clrScheme name="Custom 149">
      <a:dk1>
        <a:sysClr val="windowText" lastClr="000000"/>
      </a:dk1>
      <a:lt1>
        <a:sysClr val="window" lastClr="FFFFFF"/>
      </a:lt1>
      <a:dk2>
        <a:srgbClr val="44546A"/>
      </a:dk2>
      <a:lt2>
        <a:srgbClr val="E7E6E6"/>
      </a:lt2>
      <a:accent1>
        <a:srgbClr val="E9E6D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56">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22318419_win32_SL_V9" id="{8502042B-488E-4F33-AD20-77B40A1BC1AA}" vid="{A90C26AF-23CA-48C5-BFF9-84DC7B1C917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B045227-5724-4DBF-9712-031B1BFB2C3C}">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B7B39BD0-040C-43BE-B0E4-512B09E8003F}">
  <ds:schemaRefs>
    <ds:schemaRef ds:uri="http://schemas.microsoft.com/sharepoint/v3/contenttype/forms"/>
  </ds:schemaRefs>
</ds:datastoreItem>
</file>

<file path=customXml/itemProps3.xml><?xml version="1.0" encoding="utf-8"?>
<ds:datastoreItem xmlns:ds="http://schemas.openxmlformats.org/officeDocument/2006/customXml" ds:itemID="{622457D9-12AC-4794-A05E-F1B90FCD8DA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{9E90083D-3843-47D8-9CAF-89EDE506AA3C}tf22318419_win32</Template>
  <TotalTime>153</TotalTime>
  <Words>693</Words>
  <Application>Microsoft Office PowerPoint</Application>
  <PresentationFormat>Widescreen</PresentationFormat>
  <Paragraphs>60</Paragraphs>
  <Slides>8</Slides>
  <Notes>6</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vt:i4>
      </vt:variant>
    </vt:vector>
  </HeadingPairs>
  <TitlesOfParts>
    <vt:vector size="12" baseType="lpstr">
      <vt:lpstr>Arial</vt:lpstr>
      <vt:lpstr>Calibri</vt:lpstr>
      <vt:lpstr>Tenorite</vt:lpstr>
      <vt:lpstr>Custom</vt:lpstr>
      <vt:lpstr>Phishing Attacks</vt:lpstr>
      <vt:lpstr>What is phishing?</vt:lpstr>
      <vt:lpstr>How does phishing work?</vt:lpstr>
      <vt:lpstr>How to recognize Phishing?</vt:lpstr>
      <vt:lpstr>Avoiding Phishing Emails</vt:lpstr>
      <vt:lpstr>What to do if you got phished?</vt:lpstr>
      <vt:lpstr>Conclusion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Sheikh Iyad</dc:creator>
  <cp:lastModifiedBy>Sheikh Iyad</cp:lastModifiedBy>
  <cp:revision>1</cp:revision>
  <dcterms:created xsi:type="dcterms:W3CDTF">2025-01-15T01:23:24Z</dcterms:created>
  <dcterms:modified xsi:type="dcterms:W3CDTF">2025-01-15T03:56:54Z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